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9"/>
  </p:notesMasterIdLst>
  <p:sldIdLst>
    <p:sldId id="301" r:id="rId2"/>
    <p:sldId id="303" r:id="rId3"/>
    <p:sldId id="259" r:id="rId4"/>
    <p:sldId id="260" r:id="rId5"/>
    <p:sldId id="275" r:id="rId6"/>
    <p:sldId id="263" r:id="rId7"/>
    <p:sldId id="297" r:id="rId8"/>
    <p:sldId id="293" r:id="rId9"/>
    <p:sldId id="291" r:id="rId10"/>
    <p:sldId id="298" r:id="rId11"/>
    <p:sldId id="295" r:id="rId12"/>
    <p:sldId id="296" r:id="rId13"/>
    <p:sldId id="304" r:id="rId14"/>
    <p:sldId id="278" r:id="rId15"/>
    <p:sldId id="299" r:id="rId16"/>
    <p:sldId id="289" r:id="rId17"/>
    <p:sldId id="302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4" autoAdjust="0"/>
    <p:restoredTop sz="92730" autoAdjust="0"/>
  </p:normalViewPr>
  <p:slideViewPr>
    <p:cSldViewPr snapToGrid="0">
      <p:cViewPr varScale="1">
        <p:scale>
          <a:sx n="56" d="100"/>
          <a:sy n="56" d="100"/>
        </p:scale>
        <p:origin x="88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FD021-6A73-488C-8B51-F22DABB8A545}" type="datetimeFigureOut">
              <a:rPr lang="zh-CN" altLang="en-US" smtClean="0"/>
              <a:pPr/>
              <a:t>2019/11/5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A0EB4-A529-4335-9B3E-020BB0F9FF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2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03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8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93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95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A5C38-9EF5-4D4C-A83B-698A75F923F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3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62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1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/>
              <a:t>rosyhouse.Taobao.com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9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8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1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3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30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7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3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6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A0EB4-A529-4335-9B3E-020BB0F9FF7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25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9430-7B9A-447A-B98E-4BFADBD7E617}" type="datetimeFigureOut">
              <a:rPr lang="zh-CN" altLang="en-US" smtClean="0"/>
              <a:pPr/>
              <a:t>2019/11/5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814F9-BBE9-48E3-9C5C-39AEFA1A294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89430-7B9A-447A-B98E-4BFADBD7E617}" type="datetimeFigureOut">
              <a:rPr lang="zh-CN" altLang="en-US" smtClean="0"/>
              <a:pPr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14F9-BBE9-48E3-9C5C-39AEFA1A29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2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image" Target="../media/image2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microsoft.com/office/2007/relationships/hdphoto" Target="../media/hdphoto1.wdp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14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3951823" y="412325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cs typeface="方正苏新诗柳楷简体-yolan" panose="02000000000000000000" pitchFamily="2" charset="-122"/>
                <a:sym typeface="Arial"/>
              </a:rPr>
              <a:t>小一同学</a:t>
            </a:r>
            <a:endParaRPr lang="zh-CN" altLang="en-US" sz="8000" dirty="0">
              <a:latin typeface="Adobe 黑体 Std R" panose="020B0400000000000000" pitchFamily="34" charset="-122"/>
              <a:ea typeface="Adobe 黑体 Std R" panose="020B0400000000000000" pitchFamily="34" charset="-122"/>
              <a:cs typeface="方正苏新诗柳楷简体-yolan" panose="02000000000000000000" pitchFamily="2" charset="-122"/>
              <a:sym typeface="Arial"/>
            </a:endParaRPr>
          </a:p>
        </p:txBody>
      </p:sp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4207793" y="3912879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WF190526 </a:t>
            </a:r>
            <a:r>
              <a:rPr lang="zh-CN" altLang="en-US" sz="32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何亚康</a:t>
            </a: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05215D6-022F-4E15-A126-CCDCD2B03C6F}"/>
              </a:ext>
            </a:extLst>
          </p:cNvPr>
          <p:cNvSpPr txBox="1"/>
          <p:nvPr/>
        </p:nvSpPr>
        <p:spPr>
          <a:xfrm>
            <a:off x="5520690" y="598932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指导老师：雅静老师、泉水老师</a:t>
            </a:r>
          </a:p>
        </p:txBody>
      </p:sp>
      <p:pic>
        <p:nvPicPr>
          <p:cNvPr id="10" name="Picture 3" descr="C:\Users\Win10\Desktop\传一卓跃矢量logo.png">
            <a:extLst>
              <a:ext uri="{FF2B5EF4-FFF2-40B4-BE49-F238E27FC236}">
                <a16:creationId xmlns:a16="http://schemas.microsoft.com/office/drawing/2014/main" id="{2BA432E9-3E53-4524-B304-D52BE20C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75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7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26216" y="377031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项目亮点与未来展望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Picture 3" descr="C:\Users\Win10\Desktop\传一卓跃矢量logo.png">
            <a:extLst>
              <a:ext uri="{FF2B5EF4-FFF2-40B4-BE49-F238E27FC236}">
                <a16:creationId xmlns:a16="http://schemas.microsoft.com/office/drawing/2014/main" id="{A1A27E5D-39C5-47CD-AF43-0785B969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5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317240" y="320511"/>
            <a:ext cx="282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项目亮点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2808514" y="299935"/>
            <a:ext cx="636853" cy="393183"/>
            <a:chOff x="3610120" y="261689"/>
            <a:chExt cx="636853" cy="393183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41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37" name="Picture 3" descr="C:\Users\Win10\Desktop\传一卓跃矢量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10" y="79327"/>
            <a:ext cx="2739390" cy="625904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41E2C2-C8B8-4466-B5A5-3B302C02145C}"/>
              </a:ext>
            </a:extLst>
          </p:cNvPr>
          <p:cNvSpPr txBox="1"/>
          <p:nvPr/>
        </p:nvSpPr>
        <p:spPr>
          <a:xfrm>
            <a:off x="1594737" y="2151727"/>
            <a:ext cx="9002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不要害怕距离</a:t>
            </a:r>
            <a:r>
              <a:rPr lang="en-US" altLang="zh-CN" sz="8000" dirty="0"/>
              <a:t>,</a:t>
            </a:r>
          </a:p>
          <a:p>
            <a:r>
              <a:rPr lang="zh-CN" altLang="en-US" sz="8000" dirty="0"/>
              <a:t>每走一步都是靠近</a:t>
            </a:r>
            <a:r>
              <a:rPr lang="en-US" altLang="zh-CN" sz="8000" dirty="0"/>
              <a:t>~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0791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99830" y="1813173"/>
            <a:ext cx="41802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1.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更多的选择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	</a:t>
            </a:r>
          </a:p>
          <a:p>
            <a:pPr>
              <a:spcAft>
                <a:spcPts val="600"/>
              </a:spcAft>
            </a:pP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2.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更人性化的考虑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6669" y="75478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我的现在每一份努力</a:t>
            </a:r>
            <a:endParaRPr lang="en-US" altLang="zh-CN" sz="2800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  <a:p>
            <a:r>
              <a:rPr lang="zh-CN" altLang="en-US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都是为了离你更近</a:t>
            </a:r>
            <a:r>
              <a:rPr lang="en-US" altLang="zh-CN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~</a:t>
            </a:r>
            <a:endParaRPr lang="zh-CN" altLang="en-US" sz="28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5767" y="266849"/>
            <a:ext cx="636853" cy="393183"/>
            <a:chOff x="3610120" y="261689"/>
            <a:chExt cx="636853" cy="39318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2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3FF9617-B458-484C-A51F-477878C2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454" y="75478"/>
            <a:ext cx="4330652" cy="6527754"/>
          </a:xfrm>
          <a:prstGeom prst="rect">
            <a:avLst/>
          </a:prstGeom>
        </p:spPr>
      </p:pic>
      <p:pic>
        <p:nvPicPr>
          <p:cNvPr id="20" name="Picture 3" descr="C:\Users\Win10\Desktop\传一卓跃矢量logo.png">
            <a:extLst>
              <a:ext uri="{FF2B5EF4-FFF2-40B4-BE49-F238E27FC236}">
                <a16:creationId xmlns:a16="http://schemas.microsoft.com/office/drawing/2014/main" id="{DEFC3107-CCFB-40DF-8570-7598BEDF4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084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38272" y="106255"/>
            <a:ext cx="418028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3.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更方便的操作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	</a:t>
            </a:r>
          </a:p>
          <a:p>
            <a:pPr>
              <a:spcAft>
                <a:spcPts val="600"/>
              </a:spcAft>
            </a:pP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  <a:p>
            <a:pPr>
              <a:spcAft>
                <a:spcPts val="600"/>
              </a:spcAft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6669" y="75478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我的现在每一份努力</a:t>
            </a:r>
            <a:endParaRPr lang="en-US" altLang="zh-CN" sz="2800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  <a:p>
            <a:r>
              <a:rPr lang="zh-CN" altLang="en-US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都是为了离你更近</a:t>
            </a:r>
            <a:r>
              <a:rPr lang="en-US" altLang="zh-CN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~</a:t>
            </a:r>
            <a:endParaRPr lang="zh-CN" altLang="en-US" sz="28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15767" y="266849"/>
            <a:ext cx="636853" cy="393183"/>
            <a:chOff x="3610120" y="261689"/>
            <a:chExt cx="636853" cy="39318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2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18" name="Picture 3" descr="C:\Users\Win10\Desktop\传一卓跃矢量logo.png">
            <a:extLst>
              <a:ext uri="{FF2B5EF4-FFF2-40B4-BE49-F238E27FC236}">
                <a16:creationId xmlns:a16="http://schemas.microsoft.com/office/drawing/2014/main" id="{3EF7A90A-7A46-41F4-A819-F03CC3E6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10" y="16162"/>
            <a:ext cx="2739390" cy="625904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4CD071-C9C0-4C6B-A2B9-EE61AE60C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8" y="1394460"/>
            <a:ext cx="5718452" cy="4901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267099-2FDC-4F55-87E0-6F5B908015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90" y="1394460"/>
            <a:ext cx="6203241" cy="49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D85D57E-BC19-4E03-A0BE-7D6F2579E8BC}"/>
              </a:ext>
            </a:extLst>
          </p:cNvPr>
          <p:cNvSpPr txBox="1"/>
          <p:nvPr/>
        </p:nvSpPr>
        <p:spPr>
          <a:xfrm>
            <a:off x="172369" y="0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我的将来每一份努力</a:t>
            </a:r>
            <a:endParaRPr lang="en-US" altLang="zh-CN" sz="2800" dirty="0"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  <a:p>
            <a:r>
              <a:rPr lang="zh-CN" altLang="en-US" sz="28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也</a:t>
            </a:r>
            <a:r>
              <a:rPr lang="zh-CN" altLang="en-US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是为了离你更近</a:t>
            </a:r>
            <a:r>
              <a:rPr lang="en-US" altLang="zh-CN" sz="28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~</a:t>
            </a:r>
            <a:endParaRPr lang="zh-CN" altLang="en-US" sz="28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B3CA9F-3C98-49E9-8F67-AD76E47DFF4C}"/>
              </a:ext>
            </a:extLst>
          </p:cNvPr>
          <p:cNvGrpSpPr/>
          <p:nvPr/>
        </p:nvGrpSpPr>
        <p:grpSpPr>
          <a:xfrm>
            <a:off x="3401467" y="191371"/>
            <a:ext cx="636853" cy="393183"/>
            <a:chOff x="3610120" y="261689"/>
            <a:chExt cx="636853" cy="39318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7370E12-C2C2-4FC1-ACFE-D51E4113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6" name="Freeform 249">
              <a:extLst>
                <a:ext uri="{FF2B5EF4-FFF2-40B4-BE49-F238E27FC236}">
                  <a16:creationId xmlns:a16="http://schemas.microsoft.com/office/drawing/2014/main" id="{81101D60-A1F0-4B73-B182-993C4BEC31CD}"/>
                </a:ext>
              </a:extLst>
            </p:cNvPr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95D60AD-5F4F-4845-9F73-CA4B7EF35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82" y="987789"/>
            <a:ext cx="10182477" cy="56086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2341AB7-1EB6-449A-A4D5-B2A8A6A4FBE6}"/>
              </a:ext>
            </a:extLst>
          </p:cNvPr>
          <p:cNvSpPr txBox="1"/>
          <p:nvPr/>
        </p:nvSpPr>
        <p:spPr>
          <a:xfrm>
            <a:off x="4468287" y="167502"/>
            <a:ext cx="3255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未来展望</a:t>
            </a:r>
            <a:endParaRPr lang="zh-CN" altLang="en-US" sz="44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pic>
        <p:nvPicPr>
          <p:cNvPr id="20" name="Picture 3" descr="C:\Users\Win10\Desktop\传一卓跃矢量logo.png">
            <a:extLst>
              <a:ext uri="{FF2B5EF4-FFF2-40B4-BE49-F238E27FC236}">
                <a16:creationId xmlns:a16="http://schemas.microsoft.com/office/drawing/2014/main" id="{21D49FA1-9908-47D2-9E12-73B7390C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113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84721" y="3929752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项目心得与体会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Picture 3" descr="C:\Users\Win10\Desktop\传一卓跃矢量logo.png">
            <a:extLst>
              <a:ext uri="{FF2B5EF4-FFF2-40B4-BE49-F238E27FC236}">
                <a16:creationId xmlns:a16="http://schemas.microsoft.com/office/drawing/2014/main" id="{0BB884D8-CA1A-4A43-89DC-B50A64F7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6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 noChangeAspect="1"/>
          </p:cNvGrpSpPr>
          <p:nvPr/>
        </p:nvGrpSpPr>
        <p:grpSpPr bwMode="auto">
          <a:xfrm>
            <a:off x="1678484" y="1183956"/>
            <a:ext cx="1158875" cy="2000249"/>
            <a:chOff x="1449" y="1496"/>
            <a:chExt cx="730" cy="126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6" name="Group 21"/>
          <p:cNvGrpSpPr>
            <a:grpSpLocks noChangeAspect="1"/>
          </p:cNvGrpSpPr>
          <p:nvPr/>
        </p:nvGrpSpPr>
        <p:grpSpPr bwMode="auto">
          <a:xfrm>
            <a:off x="5354083" y="1209354"/>
            <a:ext cx="1209675" cy="1979613"/>
            <a:chOff x="3270" y="1510"/>
            <a:chExt cx="762" cy="124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reeform 22"/>
            <p:cNvSpPr>
              <a:spLocks/>
            </p:cNvSpPr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" name="Group 26"/>
          <p:cNvGrpSpPr>
            <a:grpSpLocks noChangeAspect="1"/>
          </p:cNvGrpSpPr>
          <p:nvPr/>
        </p:nvGrpSpPr>
        <p:grpSpPr bwMode="auto">
          <a:xfrm>
            <a:off x="8944112" y="1181730"/>
            <a:ext cx="1200149" cy="1973263"/>
            <a:chOff x="5100" y="1511"/>
            <a:chExt cx="756" cy="12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Freeform 27"/>
            <p:cNvSpPr>
              <a:spLocks/>
            </p:cNvSpPr>
            <p:nvPr/>
          </p:nvSpPr>
          <p:spPr bwMode="auto">
            <a:xfrm>
              <a:off x="5459" y="2603"/>
              <a:ext cx="57" cy="48"/>
            </a:xfrm>
            <a:custGeom>
              <a:avLst/>
              <a:gdLst>
                <a:gd name="T0" fmla="*/ 0 w 54"/>
                <a:gd name="T1" fmla="*/ 18 h 45"/>
                <a:gd name="T2" fmla="*/ 54 w 54"/>
                <a:gd name="T3" fmla="*/ 0 h 45"/>
                <a:gd name="T4" fmla="*/ 46 w 54"/>
                <a:gd name="T5" fmla="*/ 45 h 45"/>
                <a:gd name="T6" fmla="*/ 40 w 54"/>
                <a:gd name="T7" fmla="*/ 23 h 45"/>
                <a:gd name="T8" fmla="*/ 0 w 54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29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Freeform 28"/>
            <p:cNvSpPr>
              <a:spLocks noEditPoints="1"/>
            </p:cNvSpPr>
            <p:nvPr/>
          </p:nvSpPr>
          <p:spPr bwMode="auto">
            <a:xfrm>
              <a:off x="5100" y="1511"/>
              <a:ext cx="756" cy="1243"/>
            </a:xfrm>
            <a:custGeom>
              <a:avLst/>
              <a:gdLst>
                <a:gd name="T0" fmla="*/ 638 w 716"/>
                <a:gd name="T1" fmla="*/ 356 h 1179"/>
                <a:gd name="T2" fmla="*/ 533 w 716"/>
                <a:gd name="T3" fmla="*/ 162 h 1179"/>
                <a:gd name="T4" fmla="*/ 380 w 716"/>
                <a:gd name="T5" fmla="*/ 2 h 1179"/>
                <a:gd name="T6" fmla="*/ 296 w 716"/>
                <a:gd name="T7" fmla="*/ 488 h 1179"/>
                <a:gd name="T8" fmla="*/ 92 w 716"/>
                <a:gd name="T9" fmla="*/ 55 h 1179"/>
                <a:gd name="T10" fmla="*/ 132 w 716"/>
                <a:gd name="T11" fmla="*/ 487 h 1179"/>
                <a:gd name="T12" fmla="*/ 232 w 716"/>
                <a:gd name="T13" fmla="*/ 1045 h 1179"/>
                <a:gd name="T14" fmla="*/ 181 w 716"/>
                <a:gd name="T15" fmla="*/ 1178 h 1179"/>
                <a:gd name="T16" fmla="*/ 260 w 716"/>
                <a:gd name="T17" fmla="*/ 1045 h 1179"/>
                <a:gd name="T18" fmla="*/ 105 w 716"/>
                <a:gd name="T19" fmla="*/ 852 h 1179"/>
                <a:gd name="T20" fmla="*/ 154 w 716"/>
                <a:gd name="T21" fmla="*/ 431 h 1179"/>
                <a:gd name="T22" fmla="*/ 99 w 716"/>
                <a:gd name="T23" fmla="*/ 84 h 1179"/>
                <a:gd name="T24" fmla="*/ 297 w 716"/>
                <a:gd name="T25" fmla="*/ 549 h 1179"/>
                <a:gd name="T26" fmla="*/ 161 w 716"/>
                <a:gd name="T27" fmla="*/ 656 h 1179"/>
                <a:gd name="T28" fmla="*/ 399 w 716"/>
                <a:gd name="T29" fmla="*/ 516 h 1179"/>
                <a:gd name="T30" fmla="*/ 553 w 716"/>
                <a:gd name="T31" fmla="*/ 619 h 1179"/>
                <a:gd name="T32" fmla="*/ 319 w 716"/>
                <a:gd name="T33" fmla="*/ 793 h 1179"/>
                <a:gd name="T34" fmla="*/ 415 w 716"/>
                <a:gd name="T35" fmla="*/ 798 h 1179"/>
                <a:gd name="T36" fmla="*/ 438 w 716"/>
                <a:gd name="T37" fmla="*/ 814 h 1179"/>
                <a:gd name="T38" fmla="*/ 569 w 716"/>
                <a:gd name="T39" fmla="*/ 720 h 1179"/>
                <a:gd name="T40" fmla="*/ 547 w 716"/>
                <a:gd name="T41" fmla="*/ 720 h 1179"/>
                <a:gd name="T42" fmla="*/ 561 w 716"/>
                <a:gd name="T43" fmla="*/ 729 h 1179"/>
                <a:gd name="T44" fmla="*/ 414 w 716"/>
                <a:gd name="T45" fmla="*/ 667 h 1179"/>
                <a:gd name="T46" fmla="*/ 574 w 716"/>
                <a:gd name="T47" fmla="*/ 577 h 1179"/>
                <a:gd name="T48" fmla="*/ 485 w 716"/>
                <a:gd name="T49" fmla="*/ 1018 h 1179"/>
                <a:gd name="T50" fmla="*/ 492 w 716"/>
                <a:gd name="T51" fmla="*/ 1175 h 1179"/>
                <a:gd name="T52" fmla="*/ 671 w 716"/>
                <a:gd name="T53" fmla="*/ 840 h 1179"/>
                <a:gd name="T54" fmla="*/ 325 w 716"/>
                <a:gd name="T55" fmla="*/ 522 h 1179"/>
                <a:gd name="T56" fmla="*/ 325 w 716"/>
                <a:gd name="T57" fmla="*/ 142 h 1179"/>
                <a:gd name="T58" fmla="*/ 423 w 716"/>
                <a:gd name="T59" fmla="*/ 507 h 1179"/>
                <a:gd name="T60" fmla="*/ 325 w 716"/>
                <a:gd name="T61" fmla="*/ 522 h 1179"/>
                <a:gd name="T62" fmla="*/ 483 w 716"/>
                <a:gd name="T63" fmla="*/ 355 h 1179"/>
                <a:gd name="T64" fmla="*/ 652 w 716"/>
                <a:gd name="T65" fmla="*/ 186 h 1179"/>
                <a:gd name="T66" fmla="*/ 553 w 716"/>
                <a:gd name="T67" fmla="*/ 552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179">
                  <a:moveTo>
                    <a:pt x="580" y="551"/>
                  </a:moveTo>
                  <a:cubicBezTo>
                    <a:pt x="582" y="527"/>
                    <a:pt x="593" y="449"/>
                    <a:pt x="638" y="356"/>
                  </a:cubicBezTo>
                  <a:cubicBezTo>
                    <a:pt x="691" y="244"/>
                    <a:pt x="716" y="90"/>
                    <a:pt x="605" y="79"/>
                  </a:cubicBezTo>
                  <a:cubicBezTo>
                    <a:pt x="555" y="74"/>
                    <a:pt x="544" y="134"/>
                    <a:pt x="533" y="162"/>
                  </a:cubicBezTo>
                  <a:cubicBezTo>
                    <a:pt x="522" y="190"/>
                    <a:pt x="488" y="280"/>
                    <a:pt x="488" y="280"/>
                  </a:cubicBezTo>
                  <a:cubicBezTo>
                    <a:pt x="488" y="280"/>
                    <a:pt x="523" y="6"/>
                    <a:pt x="380" y="2"/>
                  </a:cubicBezTo>
                  <a:cubicBezTo>
                    <a:pt x="279" y="0"/>
                    <a:pt x="298" y="136"/>
                    <a:pt x="301" y="167"/>
                  </a:cubicBezTo>
                  <a:cubicBezTo>
                    <a:pt x="303" y="197"/>
                    <a:pt x="301" y="456"/>
                    <a:pt x="296" y="488"/>
                  </a:cubicBezTo>
                  <a:cubicBezTo>
                    <a:pt x="296" y="488"/>
                    <a:pt x="271" y="422"/>
                    <a:pt x="265" y="349"/>
                  </a:cubicBezTo>
                  <a:cubicBezTo>
                    <a:pt x="259" y="276"/>
                    <a:pt x="259" y="1"/>
                    <a:pt x="92" y="55"/>
                  </a:cubicBezTo>
                  <a:cubicBezTo>
                    <a:pt x="0" y="84"/>
                    <a:pt x="49" y="194"/>
                    <a:pt x="63" y="228"/>
                  </a:cubicBezTo>
                  <a:cubicBezTo>
                    <a:pt x="76" y="262"/>
                    <a:pt x="128" y="408"/>
                    <a:pt x="132" y="487"/>
                  </a:cubicBezTo>
                  <a:cubicBezTo>
                    <a:pt x="137" y="582"/>
                    <a:pt x="111" y="639"/>
                    <a:pt x="89" y="707"/>
                  </a:cubicBezTo>
                  <a:cubicBezTo>
                    <a:pt x="67" y="774"/>
                    <a:pt x="33" y="942"/>
                    <a:pt x="232" y="1045"/>
                  </a:cubicBezTo>
                  <a:cubicBezTo>
                    <a:pt x="232" y="1045"/>
                    <a:pt x="234" y="1122"/>
                    <a:pt x="180" y="1174"/>
                  </a:cubicBezTo>
                  <a:cubicBezTo>
                    <a:pt x="181" y="1178"/>
                    <a:pt x="181" y="1178"/>
                    <a:pt x="181" y="1178"/>
                  </a:cubicBezTo>
                  <a:cubicBezTo>
                    <a:pt x="208" y="1179"/>
                    <a:pt x="208" y="1179"/>
                    <a:pt x="208" y="1179"/>
                  </a:cubicBezTo>
                  <a:cubicBezTo>
                    <a:pt x="208" y="1179"/>
                    <a:pt x="269" y="1095"/>
                    <a:pt x="260" y="1045"/>
                  </a:cubicBezTo>
                  <a:cubicBezTo>
                    <a:pt x="273" y="1038"/>
                    <a:pt x="273" y="1038"/>
                    <a:pt x="273" y="1038"/>
                  </a:cubicBezTo>
                  <a:cubicBezTo>
                    <a:pt x="273" y="1038"/>
                    <a:pt x="129" y="974"/>
                    <a:pt x="105" y="852"/>
                  </a:cubicBezTo>
                  <a:cubicBezTo>
                    <a:pt x="82" y="730"/>
                    <a:pt x="129" y="686"/>
                    <a:pt x="142" y="637"/>
                  </a:cubicBezTo>
                  <a:cubicBezTo>
                    <a:pt x="155" y="588"/>
                    <a:pt x="174" y="515"/>
                    <a:pt x="154" y="431"/>
                  </a:cubicBezTo>
                  <a:cubicBezTo>
                    <a:pt x="135" y="346"/>
                    <a:pt x="93" y="234"/>
                    <a:pt x="77" y="200"/>
                  </a:cubicBezTo>
                  <a:cubicBezTo>
                    <a:pt x="61" y="166"/>
                    <a:pt x="39" y="112"/>
                    <a:pt x="99" y="84"/>
                  </a:cubicBezTo>
                  <a:cubicBezTo>
                    <a:pt x="159" y="56"/>
                    <a:pt x="229" y="158"/>
                    <a:pt x="237" y="251"/>
                  </a:cubicBezTo>
                  <a:cubicBezTo>
                    <a:pt x="246" y="343"/>
                    <a:pt x="247" y="488"/>
                    <a:pt x="297" y="549"/>
                  </a:cubicBezTo>
                  <a:cubicBezTo>
                    <a:pt x="277" y="569"/>
                    <a:pt x="260" y="583"/>
                    <a:pt x="242" y="595"/>
                  </a:cubicBezTo>
                  <a:cubicBezTo>
                    <a:pt x="217" y="612"/>
                    <a:pt x="165" y="643"/>
                    <a:pt x="161" y="656"/>
                  </a:cubicBezTo>
                  <a:cubicBezTo>
                    <a:pt x="160" y="660"/>
                    <a:pt x="260" y="603"/>
                    <a:pt x="289" y="574"/>
                  </a:cubicBezTo>
                  <a:cubicBezTo>
                    <a:pt x="317" y="544"/>
                    <a:pt x="371" y="494"/>
                    <a:pt x="399" y="516"/>
                  </a:cubicBezTo>
                  <a:cubicBezTo>
                    <a:pt x="428" y="538"/>
                    <a:pt x="498" y="570"/>
                    <a:pt x="527" y="570"/>
                  </a:cubicBezTo>
                  <a:cubicBezTo>
                    <a:pt x="555" y="570"/>
                    <a:pt x="562" y="575"/>
                    <a:pt x="553" y="619"/>
                  </a:cubicBezTo>
                  <a:cubicBezTo>
                    <a:pt x="542" y="671"/>
                    <a:pt x="453" y="701"/>
                    <a:pt x="401" y="633"/>
                  </a:cubicBezTo>
                  <a:cubicBezTo>
                    <a:pt x="401" y="633"/>
                    <a:pt x="403" y="759"/>
                    <a:pt x="319" y="793"/>
                  </a:cubicBezTo>
                  <a:cubicBezTo>
                    <a:pt x="319" y="793"/>
                    <a:pt x="364" y="794"/>
                    <a:pt x="391" y="755"/>
                  </a:cubicBezTo>
                  <a:cubicBezTo>
                    <a:pt x="391" y="755"/>
                    <a:pt x="396" y="779"/>
                    <a:pt x="415" y="798"/>
                  </a:cubicBezTo>
                  <a:cubicBezTo>
                    <a:pt x="416" y="829"/>
                    <a:pt x="415" y="914"/>
                    <a:pt x="367" y="983"/>
                  </a:cubicBezTo>
                  <a:cubicBezTo>
                    <a:pt x="367" y="983"/>
                    <a:pt x="432" y="943"/>
                    <a:pt x="438" y="814"/>
                  </a:cubicBezTo>
                  <a:cubicBezTo>
                    <a:pt x="455" y="820"/>
                    <a:pt x="476" y="823"/>
                    <a:pt x="504" y="816"/>
                  </a:cubicBezTo>
                  <a:cubicBezTo>
                    <a:pt x="601" y="794"/>
                    <a:pt x="572" y="732"/>
                    <a:pt x="569" y="720"/>
                  </a:cubicBezTo>
                  <a:cubicBezTo>
                    <a:pt x="569" y="720"/>
                    <a:pt x="588" y="711"/>
                    <a:pt x="602" y="708"/>
                  </a:cubicBezTo>
                  <a:cubicBezTo>
                    <a:pt x="602" y="708"/>
                    <a:pt x="595" y="687"/>
                    <a:pt x="547" y="720"/>
                  </a:cubicBezTo>
                  <a:cubicBezTo>
                    <a:pt x="498" y="753"/>
                    <a:pt x="514" y="756"/>
                    <a:pt x="514" y="756"/>
                  </a:cubicBezTo>
                  <a:cubicBezTo>
                    <a:pt x="514" y="756"/>
                    <a:pt x="550" y="733"/>
                    <a:pt x="561" y="729"/>
                  </a:cubicBezTo>
                  <a:cubicBezTo>
                    <a:pt x="561" y="729"/>
                    <a:pt x="570" y="795"/>
                    <a:pt x="497" y="801"/>
                  </a:cubicBezTo>
                  <a:cubicBezTo>
                    <a:pt x="425" y="808"/>
                    <a:pt x="387" y="749"/>
                    <a:pt x="414" y="667"/>
                  </a:cubicBezTo>
                  <a:cubicBezTo>
                    <a:pt x="414" y="667"/>
                    <a:pt x="461" y="713"/>
                    <a:pt x="528" y="682"/>
                  </a:cubicBezTo>
                  <a:cubicBezTo>
                    <a:pt x="596" y="651"/>
                    <a:pt x="574" y="577"/>
                    <a:pt x="574" y="577"/>
                  </a:cubicBezTo>
                  <a:cubicBezTo>
                    <a:pt x="574" y="577"/>
                    <a:pt x="626" y="558"/>
                    <a:pt x="650" y="626"/>
                  </a:cubicBezTo>
                  <a:cubicBezTo>
                    <a:pt x="674" y="694"/>
                    <a:pt x="687" y="923"/>
                    <a:pt x="485" y="1018"/>
                  </a:cubicBezTo>
                  <a:cubicBezTo>
                    <a:pt x="485" y="1018"/>
                    <a:pt x="486" y="1134"/>
                    <a:pt x="474" y="1171"/>
                  </a:cubicBezTo>
                  <a:cubicBezTo>
                    <a:pt x="492" y="1175"/>
                    <a:pt x="492" y="1175"/>
                    <a:pt x="492" y="1175"/>
                  </a:cubicBezTo>
                  <a:cubicBezTo>
                    <a:pt x="492" y="1175"/>
                    <a:pt x="517" y="1126"/>
                    <a:pt x="509" y="1032"/>
                  </a:cubicBezTo>
                  <a:cubicBezTo>
                    <a:pt x="509" y="1032"/>
                    <a:pt x="626" y="983"/>
                    <a:pt x="671" y="840"/>
                  </a:cubicBezTo>
                  <a:cubicBezTo>
                    <a:pt x="715" y="700"/>
                    <a:pt x="694" y="549"/>
                    <a:pt x="580" y="551"/>
                  </a:cubicBezTo>
                  <a:close/>
                  <a:moveTo>
                    <a:pt x="325" y="522"/>
                  </a:moveTo>
                  <a:cubicBezTo>
                    <a:pt x="322" y="525"/>
                    <a:pt x="319" y="528"/>
                    <a:pt x="316" y="532"/>
                  </a:cubicBezTo>
                  <a:cubicBezTo>
                    <a:pt x="317" y="487"/>
                    <a:pt x="327" y="174"/>
                    <a:pt x="325" y="142"/>
                  </a:cubicBezTo>
                  <a:cubicBezTo>
                    <a:pt x="323" y="108"/>
                    <a:pt x="313" y="36"/>
                    <a:pt x="384" y="28"/>
                  </a:cubicBezTo>
                  <a:cubicBezTo>
                    <a:pt x="454" y="19"/>
                    <a:pt x="506" y="187"/>
                    <a:pt x="423" y="507"/>
                  </a:cubicBezTo>
                  <a:cubicBezTo>
                    <a:pt x="422" y="506"/>
                    <a:pt x="421" y="505"/>
                    <a:pt x="420" y="504"/>
                  </a:cubicBezTo>
                  <a:cubicBezTo>
                    <a:pt x="403" y="489"/>
                    <a:pt x="360" y="487"/>
                    <a:pt x="325" y="522"/>
                  </a:cubicBezTo>
                  <a:close/>
                  <a:moveTo>
                    <a:pt x="433" y="515"/>
                  </a:moveTo>
                  <a:cubicBezTo>
                    <a:pt x="441" y="488"/>
                    <a:pt x="467" y="405"/>
                    <a:pt x="483" y="355"/>
                  </a:cubicBezTo>
                  <a:cubicBezTo>
                    <a:pt x="501" y="295"/>
                    <a:pt x="561" y="140"/>
                    <a:pt x="575" y="128"/>
                  </a:cubicBezTo>
                  <a:cubicBezTo>
                    <a:pt x="590" y="116"/>
                    <a:pt x="639" y="92"/>
                    <a:pt x="652" y="186"/>
                  </a:cubicBezTo>
                  <a:cubicBezTo>
                    <a:pt x="666" y="280"/>
                    <a:pt x="616" y="329"/>
                    <a:pt x="590" y="398"/>
                  </a:cubicBezTo>
                  <a:cubicBezTo>
                    <a:pt x="567" y="459"/>
                    <a:pt x="551" y="522"/>
                    <a:pt x="553" y="552"/>
                  </a:cubicBezTo>
                  <a:cubicBezTo>
                    <a:pt x="498" y="552"/>
                    <a:pt x="455" y="531"/>
                    <a:pt x="433" y="5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" name="Freeform 5"/>
          <p:cNvSpPr>
            <a:spLocks/>
          </p:cNvSpPr>
          <p:nvPr/>
        </p:nvSpPr>
        <p:spPr bwMode="auto">
          <a:xfrm rot="5844680">
            <a:off x="3673448" y="2073335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 rot="5844680">
            <a:off x="7286125" y="207333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6552" y="3466111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技术力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-1" y="4112442"/>
            <a:ext cx="4193757" cy="211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硬件能力：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硬件驱动等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            2.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焊电路板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软件能力：大：事件队列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		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小：基础知识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61949" y="3471934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沟通力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46542" y="3442722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抗压力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8258212" y="4089053"/>
            <a:ext cx="2546322" cy="32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8999" y="16464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项目心得与体会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25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8E8D06E-DF13-4B08-9691-ABA3C62BDCDC}"/>
              </a:ext>
            </a:extLst>
          </p:cNvPr>
          <p:cNvSpPr txBox="1"/>
          <p:nvPr/>
        </p:nvSpPr>
        <p:spPr>
          <a:xfrm>
            <a:off x="4411788" y="4136666"/>
            <a:ext cx="3113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学校舍友的沟通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班级同学的沟通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机构老师的沟通</a:t>
            </a:r>
            <a:endParaRPr lang="en-US" altLang="zh-CN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769A5A-D111-4E50-A1D4-ECD51538F0A6}"/>
              </a:ext>
            </a:extLst>
          </p:cNvPr>
          <p:cNvSpPr txBox="1"/>
          <p:nvPr/>
        </p:nvSpPr>
        <p:spPr>
          <a:xfrm>
            <a:off x="8476244" y="4277548"/>
            <a:ext cx="3113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电脑还原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解决</a:t>
            </a:r>
            <a:r>
              <a:rPr lang="en-US" altLang="zh-CN" sz="2800" dirty="0"/>
              <a:t>BUG</a:t>
            </a:r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焊电路板</a:t>
            </a:r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晚上熬夜</a:t>
            </a:r>
          </a:p>
        </p:txBody>
      </p:sp>
      <p:pic>
        <p:nvPicPr>
          <p:cNvPr id="26" name="Picture 3" descr="C:\Users\Win10\Desktop\传一卓跃矢量logo.png">
            <a:extLst>
              <a:ext uri="{FF2B5EF4-FFF2-40B4-BE49-F238E27FC236}">
                <a16:creationId xmlns:a16="http://schemas.microsoft.com/office/drawing/2014/main" id="{FEC1FD79-29EF-4AAE-A945-FA7608A7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33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75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7" grpId="0"/>
      <p:bldP spid="18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PA_文本框 1"/>
          <p:cNvSpPr txBox="1"/>
          <p:nvPr>
            <p:custDataLst>
              <p:tags r:id="rId1"/>
            </p:custDataLst>
          </p:nvPr>
        </p:nvSpPr>
        <p:spPr>
          <a:xfrm>
            <a:off x="3823583" y="402890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感谢聆听欢迎指正</a:t>
            </a:r>
          </a:p>
        </p:txBody>
      </p:sp>
      <p:sp>
        <p:nvSpPr>
          <p:cNvPr id="4" name="PA_文本框 2"/>
          <p:cNvSpPr txBox="1"/>
          <p:nvPr>
            <p:custDataLst>
              <p:tags r:id="rId2"/>
            </p:custDataLst>
          </p:nvPr>
        </p:nvSpPr>
        <p:spPr>
          <a:xfrm>
            <a:off x="4157007" y="55972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小一同学</a:t>
            </a:r>
          </a:p>
        </p:txBody>
      </p:sp>
      <p:grpSp>
        <p:nvGrpSpPr>
          <p:cNvPr id="6" name="PA_组合 66"/>
          <p:cNvGrpSpPr/>
          <p:nvPr>
            <p:custDataLst>
              <p:tags r:id="rId3"/>
            </p:custDataLst>
          </p:nvPr>
        </p:nvGrpSpPr>
        <p:grpSpPr>
          <a:xfrm>
            <a:off x="8569013" y="6204950"/>
            <a:ext cx="3344164" cy="466096"/>
            <a:chOff x="7637775" y="5530041"/>
            <a:chExt cx="4000129" cy="646029"/>
          </a:xfrm>
        </p:grpSpPr>
        <p:sp>
          <p:nvSpPr>
            <p:cNvPr id="7" name="任意多边形 6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9" name="PA_文本框 63"/>
          <p:cNvSpPr txBox="1"/>
          <p:nvPr>
            <p:custDataLst>
              <p:tags r:id="rId4"/>
            </p:custDataLst>
          </p:nvPr>
        </p:nvSpPr>
        <p:spPr>
          <a:xfrm>
            <a:off x="8569013" y="6034403"/>
            <a:ext cx="263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伍颜组   何亚康</a:t>
            </a:r>
          </a:p>
        </p:txBody>
      </p:sp>
      <p:sp>
        <p:nvSpPr>
          <p:cNvPr id="10" name="矩形 9"/>
          <p:cNvSpPr/>
          <p:nvPr/>
        </p:nvSpPr>
        <p:spPr>
          <a:xfrm>
            <a:off x="3773379" y="618829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pic>
        <p:nvPicPr>
          <p:cNvPr id="11" name="Picture 3" descr="C:\Users\Win10\Desktop\传一卓跃矢量logo.png">
            <a:extLst>
              <a:ext uri="{FF2B5EF4-FFF2-40B4-BE49-F238E27FC236}">
                <a16:creationId xmlns:a16="http://schemas.microsoft.com/office/drawing/2014/main" id="{9DA598B6-0C0E-4E98-AB5E-FCCD7F57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2610" y="0"/>
            <a:ext cx="2739390" cy="625904"/>
          </a:xfrm>
          <a:prstGeom prst="rect">
            <a:avLst/>
          </a:prstGeom>
          <a:noFill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4BB8B9-1D0D-4737-AF89-49CAC056F6D7}"/>
              </a:ext>
            </a:extLst>
          </p:cNvPr>
          <p:cNvSpPr txBox="1"/>
          <p:nvPr/>
        </p:nvSpPr>
        <p:spPr>
          <a:xfrm>
            <a:off x="4157007" y="5095684"/>
            <a:ext cx="3959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WF1905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49026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9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9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8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38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A_文本框 19"/>
          <p:cNvSpPr txBox="1"/>
          <p:nvPr>
            <p:custDataLst>
              <p:tags r:id="rId1"/>
            </p:custDataLst>
          </p:nvPr>
        </p:nvSpPr>
        <p:spPr>
          <a:xfrm>
            <a:off x="5215440" y="1106902"/>
            <a:ext cx="5827236" cy="987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康起来不太聪明的亚子</a:t>
            </a:r>
          </a:p>
        </p:txBody>
      </p:sp>
      <p:sp>
        <p:nvSpPr>
          <p:cNvPr id="113" name="PA_文本框 45"/>
          <p:cNvSpPr txBox="1"/>
          <p:nvPr>
            <p:custDataLst>
              <p:tags r:id="rId2"/>
            </p:custDataLst>
          </p:nvPr>
        </p:nvSpPr>
        <p:spPr>
          <a:xfrm>
            <a:off x="5069446" y="2789857"/>
            <a:ext cx="6119224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大家好！我叫何亚康，你们可以叫我康康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4437" y="183035"/>
            <a:ext cx="241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个人简介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57CF1A1-9B78-4BC4-BF61-1BAD60B8B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36" y="1044840"/>
            <a:ext cx="3063153" cy="44837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B9087-62F1-48F5-AECA-F8DD25C67BCB}"/>
              </a:ext>
            </a:extLst>
          </p:cNvPr>
          <p:cNvSpPr txBox="1"/>
          <p:nvPr/>
        </p:nvSpPr>
        <p:spPr>
          <a:xfrm>
            <a:off x="1078854" y="5528615"/>
            <a:ext cx="289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何亚康</a:t>
            </a:r>
          </a:p>
        </p:txBody>
      </p:sp>
      <p:pic>
        <p:nvPicPr>
          <p:cNvPr id="14" name="Picture 3" descr="C:\Users\Win10\Desktop\传一卓跃矢量logo.png">
            <a:extLst>
              <a:ext uri="{FF2B5EF4-FFF2-40B4-BE49-F238E27FC236}">
                <a16:creationId xmlns:a16="http://schemas.microsoft.com/office/drawing/2014/main" id="{77EB78F9-402F-4F7C-8E00-CA5E4369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2610" y="68270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42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58207" y="1803641"/>
            <a:ext cx="307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项目背景与意义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84649" y="1355250"/>
            <a:ext cx="2651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Contents</a:t>
            </a:r>
            <a:endParaRPr kumimoji="1"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DFPShaoNvW5-GB" charset="-122"/>
              <a:sym typeface="Arial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776735" y="1717949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202522" y="290620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系统框架与功能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321050" y="2817795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240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708184" y="425559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项目亮点与未来展望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6826712" y="4095976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3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396089" y="538471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心得体会与体会</a:t>
            </a:r>
          </a:p>
        </p:txBody>
      </p:sp>
      <p:grpSp>
        <p:nvGrpSpPr>
          <p:cNvPr id="81" name="组 80"/>
          <p:cNvGrpSpPr/>
          <p:nvPr/>
        </p:nvGrpSpPr>
        <p:grpSpPr>
          <a:xfrm>
            <a:off x="7514617" y="529901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Arial"/>
                  <a:ea typeface="微软雅黑"/>
                  <a:cs typeface="DFPShaoNvW5-GB" charset="-122"/>
                  <a:sym typeface="Arial"/>
                </a:rPr>
                <a:t>4</a:t>
              </a:r>
              <a:endParaRPr kumimoji="1" lang="zh-CN" altLang="en-US" sz="2400" dirty="0"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pic>
        <p:nvPicPr>
          <p:cNvPr id="113" name="PA_图片 2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152" y="2889730"/>
            <a:ext cx="6278727" cy="3957393"/>
          </a:xfrm>
          <a:prstGeom prst="rect">
            <a:avLst/>
          </a:prstGeom>
        </p:spPr>
      </p:pic>
      <p:pic>
        <p:nvPicPr>
          <p:cNvPr id="21" name="Picture 3" descr="C:\Users\Win10\Desktop\传一卓跃矢量logo.png">
            <a:extLst>
              <a:ext uri="{FF2B5EF4-FFF2-40B4-BE49-F238E27FC236}">
                <a16:creationId xmlns:a16="http://schemas.microsoft.com/office/drawing/2014/main" id="{23ECC86B-C9DE-48B0-9B39-4B6C2C64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10004" y="213369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03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5757" y="3941273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项目背景与意义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1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Picture 3" descr="C:\Users\Win10\Desktop\传一卓跃矢量logo.png">
            <a:extLst>
              <a:ext uri="{FF2B5EF4-FFF2-40B4-BE49-F238E27FC236}">
                <a16:creationId xmlns:a16="http://schemas.microsoft.com/office/drawing/2014/main" id="{6656FFAF-1E62-4B96-A693-EA5DA055E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83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1001804" y="1058456"/>
            <a:ext cx="1659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iWatch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847350" y="989766"/>
            <a:ext cx="2159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智能音箱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122469" y="1023952"/>
            <a:ext cx="233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智能扫地机</a:t>
            </a:r>
          </a:p>
        </p:txBody>
      </p:sp>
      <p:grpSp>
        <p:nvGrpSpPr>
          <p:cNvPr id="143" name="组合 142"/>
          <p:cNvGrpSpPr/>
          <p:nvPr/>
        </p:nvGrpSpPr>
        <p:grpSpPr>
          <a:xfrm>
            <a:off x="1266246" y="1642663"/>
            <a:ext cx="9128672" cy="522424"/>
            <a:chOff x="1581204" y="2907009"/>
            <a:chExt cx="9128672" cy="522424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1581204" y="3121659"/>
              <a:ext cx="9128672" cy="117793"/>
              <a:chOff x="2667" y="3648"/>
              <a:chExt cx="959" cy="49"/>
            </a:xfrm>
            <a:solidFill>
              <a:schemeClr val="bg1"/>
            </a:solidFill>
          </p:grpSpPr>
          <p:sp>
            <p:nvSpPr>
              <p:cNvPr id="3" name="Freeform 5"/>
              <p:cNvSpPr>
                <a:spLocks/>
              </p:cNvSpPr>
              <p:nvPr/>
            </p:nvSpPr>
            <p:spPr bwMode="auto">
              <a:xfrm>
                <a:off x="3262" y="3659"/>
                <a:ext cx="33" cy="38"/>
              </a:xfrm>
              <a:custGeom>
                <a:avLst/>
                <a:gdLst>
                  <a:gd name="T0" fmla="*/ 14 w 14"/>
                  <a:gd name="T1" fmla="*/ 3 h 13"/>
                  <a:gd name="T2" fmla="*/ 8 w 14"/>
                  <a:gd name="T3" fmla="*/ 3 h 13"/>
                  <a:gd name="T4" fmla="*/ 6 w 14"/>
                  <a:gd name="T5" fmla="*/ 0 h 13"/>
                  <a:gd name="T6" fmla="*/ 4 w 14"/>
                  <a:gd name="T7" fmla="*/ 0 h 13"/>
                  <a:gd name="T8" fmla="*/ 4 w 14"/>
                  <a:gd name="T9" fmla="*/ 0 h 13"/>
                  <a:gd name="T10" fmla="*/ 3 w 14"/>
                  <a:gd name="T11" fmla="*/ 3 h 13"/>
                  <a:gd name="T12" fmla="*/ 0 w 14"/>
                  <a:gd name="T13" fmla="*/ 2 h 13"/>
                  <a:gd name="T14" fmla="*/ 3 w 14"/>
                  <a:gd name="T15" fmla="*/ 7 h 13"/>
                  <a:gd name="T16" fmla="*/ 1 w 14"/>
                  <a:gd name="T17" fmla="*/ 7 h 13"/>
                  <a:gd name="T18" fmla="*/ 3 w 14"/>
                  <a:gd name="T19" fmla="*/ 11 h 13"/>
                  <a:gd name="T20" fmla="*/ 5 w 14"/>
                  <a:gd name="T21" fmla="*/ 7 h 13"/>
                  <a:gd name="T22" fmla="*/ 5 w 14"/>
                  <a:gd name="T23" fmla="*/ 9 h 13"/>
                  <a:gd name="T24" fmla="*/ 7 w 14"/>
                  <a:gd name="T25" fmla="*/ 10 h 13"/>
                  <a:gd name="T26" fmla="*/ 7 w 14"/>
                  <a:gd name="T27" fmla="*/ 8 h 13"/>
                  <a:gd name="T28" fmla="*/ 11 w 14"/>
                  <a:gd name="T29" fmla="*/ 11 h 13"/>
                  <a:gd name="T30" fmla="*/ 10 w 14"/>
                  <a:gd name="T31" fmla="*/ 8 h 13"/>
                  <a:gd name="T32" fmla="*/ 6 w 14"/>
                  <a:gd name="T33" fmla="*/ 6 h 13"/>
                  <a:gd name="T34" fmla="*/ 7 w 14"/>
                  <a:gd name="T35" fmla="*/ 3 h 13"/>
                  <a:gd name="T36" fmla="*/ 11 w 14"/>
                  <a:gd name="T37" fmla="*/ 7 h 13"/>
                  <a:gd name="T38" fmla="*/ 13 w 14"/>
                  <a:gd name="T39" fmla="*/ 8 h 13"/>
                  <a:gd name="T40" fmla="*/ 13 w 14"/>
                  <a:gd name="T41" fmla="*/ 6 h 13"/>
                  <a:gd name="T42" fmla="*/ 14 w 14"/>
                  <a:gd name="T4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14" y="3"/>
                    </a:moveTo>
                    <a:cubicBezTo>
                      <a:pt x="11" y="4"/>
                      <a:pt x="10" y="2"/>
                      <a:pt x="8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0"/>
                      <a:pt x="5" y="3"/>
                      <a:pt x="4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2" y="1"/>
                      <a:pt x="3" y="3"/>
                    </a:cubicBezTo>
                    <a:cubicBezTo>
                      <a:pt x="2" y="2"/>
                      <a:pt x="2" y="0"/>
                      <a:pt x="0" y="2"/>
                    </a:cubicBezTo>
                    <a:cubicBezTo>
                      <a:pt x="0" y="5"/>
                      <a:pt x="3" y="5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9"/>
                      <a:pt x="2" y="10"/>
                      <a:pt x="3" y="11"/>
                    </a:cubicBezTo>
                    <a:cubicBezTo>
                      <a:pt x="3" y="8"/>
                      <a:pt x="3" y="6"/>
                      <a:pt x="5" y="7"/>
                    </a:cubicBezTo>
                    <a:cubicBezTo>
                      <a:pt x="5" y="8"/>
                      <a:pt x="4" y="9"/>
                      <a:pt x="5" y="9"/>
                    </a:cubicBezTo>
                    <a:cubicBezTo>
                      <a:pt x="5" y="7"/>
                      <a:pt x="6" y="10"/>
                      <a:pt x="7" y="10"/>
                    </a:cubicBezTo>
                    <a:cubicBezTo>
                      <a:pt x="7" y="10"/>
                      <a:pt x="6" y="8"/>
                      <a:pt x="7" y="8"/>
                    </a:cubicBezTo>
                    <a:cubicBezTo>
                      <a:pt x="8" y="10"/>
                      <a:pt x="10" y="13"/>
                      <a:pt x="11" y="11"/>
                    </a:cubicBezTo>
                    <a:cubicBezTo>
                      <a:pt x="10" y="10"/>
                      <a:pt x="10" y="10"/>
                      <a:pt x="10" y="8"/>
                    </a:cubicBezTo>
                    <a:cubicBezTo>
                      <a:pt x="8" y="8"/>
                      <a:pt x="7" y="7"/>
                      <a:pt x="6" y="6"/>
                    </a:cubicBezTo>
                    <a:cubicBezTo>
                      <a:pt x="6" y="5"/>
                      <a:pt x="6" y="4"/>
                      <a:pt x="7" y="3"/>
                    </a:cubicBezTo>
                    <a:cubicBezTo>
                      <a:pt x="8" y="5"/>
                      <a:pt x="10" y="5"/>
                      <a:pt x="11" y="7"/>
                    </a:cubicBezTo>
                    <a:cubicBezTo>
                      <a:pt x="14" y="4"/>
                      <a:pt x="10" y="10"/>
                      <a:pt x="13" y="8"/>
                    </a:cubicBezTo>
                    <a:cubicBezTo>
                      <a:pt x="14" y="8"/>
                      <a:pt x="13" y="7"/>
                      <a:pt x="13" y="6"/>
                    </a:cubicBezTo>
                    <a:cubicBezTo>
                      <a:pt x="14" y="6"/>
                      <a:pt x="14" y="5"/>
                      <a:pt x="14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" name="Freeform 6"/>
              <p:cNvSpPr>
                <a:spLocks/>
              </p:cNvSpPr>
              <p:nvPr/>
            </p:nvSpPr>
            <p:spPr bwMode="auto">
              <a:xfrm>
                <a:off x="3300" y="3674"/>
                <a:ext cx="17" cy="17"/>
              </a:xfrm>
              <a:custGeom>
                <a:avLst/>
                <a:gdLst>
                  <a:gd name="T0" fmla="*/ 2 w 7"/>
                  <a:gd name="T1" fmla="*/ 0 h 6"/>
                  <a:gd name="T2" fmla="*/ 3 w 7"/>
                  <a:gd name="T3" fmla="*/ 5 h 6"/>
                  <a:gd name="T4" fmla="*/ 5 w 7"/>
                  <a:gd name="T5" fmla="*/ 5 h 6"/>
                  <a:gd name="T6" fmla="*/ 7 w 7"/>
                  <a:gd name="T7" fmla="*/ 3 h 6"/>
                  <a:gd name="T8" fmla="*/ 5 w 7"/>
                  <a:gd name="T9" fmla="*/ 2 h 6"/>
                  <a:gd name="T10" fmla="*/ 6 w 7"/>
                  <a:gd name="T11" fmla="*/ 1 h 6"/>
                  <a:gd name="T12" fmla="*/ 2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cubicBezTo>
                      <a:pt x="1" y="1"/>
                      <a:pt x="0" y="6"/>
                      <a:pt x="3" y="5"/>
                    </a:cubicBezTo>
                    <a:cubicBezTo>
                      <a:pt x="3" y="2"/>
                      <a:pt x="4" y="5"/>
                      <a:pt x="5" y="5"/>
                    </a:cubicBezTo>
                    <a:cubicBezTo>
                      <a:pt x="5" y="4"/>
                      <a:pt x="6" y="4"/>
                      <a:pt x="7" y="3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3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" name="Freeform 7"/>
              <p:cNvSpPr>
                <a:spLocks/>
              </p:cNvSpPr>
              <p:nvPr/>
            </p:nvSpPr>
            <p:spPr bwMode="auto">
              <a:xfrm>
                <a:off x="3321" y="3674"/>
                <a:ext cx="3" cy="14"/>
              </a:xfrm>
              <a:custGeom>
                <a:avLst/>
                <a:gdLst>
                  <a:gd name="T0" fmla="*/ 0 w 1"/>
                  <a:gd name="T1" fmla="*/ 3 h 5"/>
                  <a:gd name="T2" fmla="*/ 1 w 1"/>
                  <a:gd name="T3" fmla="*/ 5 h 5"/>
                  <a:gd name="T4" fmla="*/ 0 w 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5">
                    <a:moveTo>
                      <a:pt x="0" y="3"/>
                    </a:move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3388" y="3665"/>
                <a:ext cx="17" cy="32"/>
              </a:xfrm>
              <a:custGeom>
                <a:avLst/>
                <a:gdLst>
                  <a:gd name="T0" fmla="*/ 0 w 7"/>
                  <a:gd name="T1" fmla="*/ 3 h 11"/>
                  <a:gd name="T2" fmla="*/ 2 w 7"/>
                  <a:gd name="T3" fmla="*/ 6 h 11"/>
                  <a:gd name="T4" fmla="*/ 3 w 7"/>
                  <a:gd name="T5" fmla="*/ 7 h 11"/>
                  <a:gd name="T6" fmla="*/ 2 w 7"/>
                  <a:gd name="T7" fmla="*/ 9 h 11"/>
                  <a:gd name="T8" fmla="*/ 5 w 7"/>
                  <a:gd name="T9" fmla="*/ 9 h 11"/>
                  <a:gd name="T10" fmla="*/ 4 w 7"/>
                  <a:gd name="T11" fmla="*/ 9 h 11"/>
                  <a:gd name="T12" fmla="*/ 4 w 7"/>
                  <a:gd name="T13" fmla="*/ 5 h 11"/>
                  <a:gd name="T14" fmla="*/ 6 w 7"/>
                  <a:gd name="T15" fmla="*/ 8 h 11"/>
                  <a:gd name="T16" fmla="*/ 5 w 7"/>
                  <a:gd name="T17" fmla="*/ 4 h 11"/>
                  <a:gd name="T18" fmla="*/ 4 w 7"/>
                  <a:gd name="T19" fmla="*/ 3 h 11"/>
                  <a:gd name="T20" fmla="*/ 6 w 7"/>
                  <a:gd name="T21" fmla="*/ 1 h 11"/>
                  <a:gd name="T22" fmla="*/ 3 w 7"/>
                  <a:gd name="T23" fmla="*/ 1 h 11"/>
                  <a:gd name="T24" fmla="*/ 1 w 7"/>
                  <a:gd name="T25" fmla="*/ 0 h 11"/>
                  <a:gd name="T26" fmla="*/ 0 w 7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1">
                    <a:moveTo>
                      <a:pt x="0" y="3"/>
                    </a:moveTo>
                    <a:cubicBezTo>
                      <a:pt x="3" y="2"/>
                      <a:pt x="2" y="6"/>
                      <a:pt x="2" y="6"/>
                    </a:cubicBezTo>
                    <a:cubicBezTo>
                      <a:pt x="2" y="7"/>
                      <a:pt x="3" y="6"/>
                      <a:pt x="3" y="7"/>
                    </a:cubicBezTo>
                    <a:cubicBezTo>
                      <a:pt x="3" y="8"/>
                      <a:pt x="2" y="8"/>
                      <a:pt x="2" y="9"/>
                    </a:cubicBezTo>
                    <a:cubicBezTo>
                      <a:pt x="4" y="8"/>
                      <a:pt x="5" y="11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5" y="7"/>
                      <a:pt x="2" y="6"/>
                      <a:pt x="4" y="5"/>
                    </a:cubicBezTo>
                    <a:cubicBezTo>
                      <a:pt x="5" y="6"/>
                      <a:pt x="4" y="8"/>
                      <a:pt x="6" y="8"/>
                    </a:cubicBezTo>
                    <a:cubicBezTo>
                      <a:pt x="7" y="5"/>
                      <a:pt x="7" y="5"/>
                      <a:pt x="5" y="4"/>
                    </a:cubicBezTo>
                    <a:cubicBezTo>
                      <a:pt x="6" y="5"/>
                      <a:pt x="1" y="3"/>
                      <a:pt x="4" y="3"/>
                    </a:cubicBezTo>
                    <a:cubicBezTo>
                      <a:pt x="5" y="5"/>
                      <a:pt x="6" y="2"/>
                      <a:pt x="6" y="1"/>
                    </a:cubicBezTo>
                    <a:cubicBezTo>
                      <a:pt x="5" y="0"/>
                      <a:pt x="4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1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Freeform 9"/>
              <p:cNvSpPr>
                <a:spLocks/>
              </p:cNvSpPr>
              <p:nvPr/>
            </p:nvSpPr>
            <p:spPr bwMode="auto">
              <a:xfrm>
                <a:off x="3369" y="3657"/>
                <a:ext cx="17" cy="11"/>
              </a:xfrm>
              <a:custGeom>
                <a:avLst/>
                <a:gdLst>
                  <a:gd name="T0" fmla="*/ 5 w 7"/>
                  <a:gd name="T1" fmla="*/ 1 h 4"/>
                  <a:gd name="T2" fmla="*/ 6 w 7"/>
                  <a:gd name="T3" fmla="*/ 4 h 4"/>
                  <a:gd name="T4" fmla="*/ 7 w 7"/>
                  <a:gd name="T5" fmla="*/ 1 h 4"/>
                  <a:gd name="T6" fmla="*/ 2 w 7"/>
                  <a:gd name="T7" fmla="*/ 2 h 4"/>
                  <a:gd name="T8" fmla="*/ 5 w 7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1"/>
                    </a:moveTo>
                    <a:cubicBezTo>
                      <a:pt x="5" y="2"/>
                      <a:pt x="5" y="4"/>
                      <a:pt x="6" y="4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0"/>
                      <a:pt x="0" y="1"/>
                      <a:pt x="2" y="2"/>
                    </a:cubicBezTo>
                    <a:cubicBezTo>
                      <a:pt x="3" y="2"/>
                      <a:pt x="4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" name="Freeform 10"/>
              <p:cNvSpPr>
                <a:spLocks/>
              </p:cNvSpPr>
              <p:nvPr/>
            </p:nvSpPr>
            <p:spPr bwMode="auto">
              <a:xfrm>
                <a:off x="3371" y="3668"/>
                <a:ext cx="22" cy="23"/>
              </a:xfrm>
              <a:custGeom>
                <a:avLst/>
                <a:gdLst>
                  <a:gd name="T0" fmla="*/ 1 w 9"/>
                  <a:gd name="T1" fmla="*/ 4 h 8"/>
                  <a:gd name="T2" fmla="*/ 1 w 9"/>
                  <a:gd name="T3" fmla="*/ 6 h 8"/>
                  <a:gd name="T4" fmla="*/ 3 w 9"/>
                  <a:gd name="T5" fmla="*/ 7 h 8"/>
                  <a:gd name="T6" fmla="*/ 7 w 9"/>
                  <a:gd name="T7" fmla="*/ 7 h 8"/>
                  <a:gd name="T8" fmla="*/ 7 w 9"/>
                  <a:gd name="T9" fmla="*/ 8 h 8"/>
                  <a:gd name="T10" fmla="*/ 8 w 9"/>
                  <a:gd name="T11" fmla="*/ 4 h 8"/>
                  <a:gd name="T12" fmla="*/ 6 w 9"/>
                  <a:gd name="T13" fmla="*/ 1 h 8"/>
                  <a:gd name="T14" fmla="*/ 5 w 9"/>
                  <a:gd name="T15" fmla="*/ 0 h 8"/>
                  <a:gd name="T16" fmla="*/ 0 w 9"/>
                  <a:gd name="T17" fmla="*/ 4 h 8"/>
                  <a:gd name="T18" fmla="*/ 1 w 9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1" y="4"/>
                    </a:moveTo>
                    <a:cubicBezTo>
                      <a:pt x="1" y="5"/>
                      <a:pt x="0" y="6"/>
                      <a:pt x="1" y="6"/>
                    </a:cubicBezTo>
                    <a:cubicBezTo>
                      <a:pt x="2" y="4"/>
                      <a:pt x="2" y="7"/>
                      <a:pt x="3" y="7"/>
                    </a:cubicBezTo>
                    <a:cubicBezTo>
                      <a:pt x="3" y="5"/>
                      <a:pt x="7" y="5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8" y="7"/>
                      <a:pt x="9" y="6"/>
                      <a:pt x="8" y="4"/>
                    </a:cubicBezTo>
                    <a:cubicBezTo>
                      <a:pt x="5" y="6"/>
                      <a:pt x="8" y="1"/>
                      <a:pt x="6" y="1"/>
                    </a:cubicBezTo>
                    <a:cubicBezTo>
                      <a:pt x="6" y="2"/>
                      <a:pt x="5" y="2"/>
                      <a:pt x="5" y="0"/>
                    </a:cubicBezTo>
                    <a:cubicBezTo>
                      <a:pt x="3" y="0"/>
                      <a:pt x="1" y="2"/>
                      <a:pt x="0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305" y="3657"/>
                <a:ext cx="31" cy="23"/>
              </a:xfrm>
              <a:custGeom>
                <a:avLst/>
                <a:gdLst>
                  <a:gd name="T0" fmla="*/ 13 w 13"/>
                  <a:gd name="T1" fmla="*/ 3 h 8"/>
                  <a:gd name="T2" fmla="*/ 8 w 13"/>
                  <a:gd name="T3" fmla="*/ 1 h 8"/>
                  <a:gd name="T4" fmla="*/ 6 w 13"/>
                  <a:gd name="T5" fmla="*/ 4 h 8"/>
                  <a:gd name="T6" fmla="*/ 5 w 13"/>
                  <a:gd name="T7" fmla="*/ 3 h 8"/>
                  <a:gd name="T8" fmla="*/ 1 w 13"/>
                  <a:gd name="T9" fmla="*/ 2 h 8"/>
                  <a:gd name="T10" fmla="*/ 1 w 13"/>
                  <a:gd name="T11" fmla="*/ 4 h 8"/>
                  <a:gd name="T12" fmla="*/ 2 w 13"/>
                  <a:gd name="T13" fmla="*/ 3 h 8"/>
                  <a:gd name="T14" fmla="*/ 3 w 13"/>
                  <a:gd name="T15" fmla="*/ 6 h 8"/>
                  <a:gd name="T16" fmla="*/ 12 w 13"/>
                  <a:gd name="T17" fmla="*/ 6 h 8"/>
                  <a:gd name="T18" fmla="*/ 13 w 13"/>
                  <a:gd name="T1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">
                    <a:moveTo>
                      <a:pt x="13" y="3"/>
                    </a:moveTo>
                    <a:cubicBezTo>
                      <a:pt x="9" y="4"/>
                      <a:pt x="11" y="0"/>
                      <a:pt x="8" y="1"/>
                    </a:cubicBezTo>
                    <a:cubicBezTo>
                      <a:pt x="9" y="3"/>
                      <a:pt x="7" y="3"/>
                      <a:pt x="6" y="4"/>
                    </a:cubicBezTo>
                    <a:cubicBezTo>
                      <a:pt x="6" y="0"/>
                      <a:pt x="6" y="2"/>
                      <a:pt x="5" y="3"/>
                    </a:cubicBezTo>
                    <a:cubicBezTo>
                      <a:pt x="3" y="3"/>
                      <a:pt x="2" y="2"/>
                      <a:pt x="1" y="2"/>
                    </a:cubicBezTo>
                    <a:cubicBezTo>
                      <a:pt x="0" y="2"/>
                      <a:pt x="0" y="7"/>
                      <a:pt x="1" y="4"/>
                    </a:cubicBezTo>
                    <a:cubicBezTo>
                      <a:pt x="2" y="4"/>
                      <a:pt x="1" y="3"/>
                      <a:pt x="2" y="3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7" y="4"/>
                      <a:pt x="7" y="8"/>
                      <a:pt x="12" y="6"/>
                    </a:cubicBezTo>
                    <a:cubicBezTo>
                      <a:pt x="11" y="4"/>
                      <a:pt x="13" y="4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228" y="3662"/>
                <a:ext cx="34" cy="23"/>
              </a:xfrm>
              <a:custGeom>
                <a:avLst/>
                <a:gdLst>
                  <a:gd name="T0" fmla="*/ 1 w 14"/>
                  <a:gd name="T1" fmla="*/ 8 h 8"/>
                  <a:gd name="T2" fmla="*/ 6 w 14"/>
                  <a:gd name="T3" fmla="*/ 6 h 8"/>
                  <a:gd name="T4" fmla="*/ 6 w 14"/>
                  <a:gd name="T5" fmla="*/ 7 h 8"/>
                  <a:gd name="T6" fmla="*/ 7 w 14"/>
                  <a:gd name="T7" fmla="*/ 6 h 8"/>
                  <a:gd name="T8" fmla="*/ 10 w 14"/>
                  <a:gd name="T9" fmla="*/ 8 h 8"/>
                  <a:gd name="T10" fmla="*/ 10 w 14"/>
                  <a:gd name="T11" fmla="*/ 6 h 8"/>
                  <a:gd name="T12" fmla="*/ 11 w 14"/>
                  <a:gd name="T13" fmla="*/ 6 h 8"/>
                  <a:gd name="T14" fmla="*/ 10 w 14"/>
                  <a:gd name="T15" fmla="*/ 6 h 8"/>
                  <a:gd name="T16" fmla="*/ 11 w 14"/>
                  <a:gd name="T17" fmla="*/ 0 h 8"/>
                  <a:gd name="T18" fmla="*/ 5 w 14"/>
                  <a:gd name="T19" fmla="*/ 6 h 8"/>
                  <a:gd name="T20" fmla="*/ 2 w 14"/>
                  <a:gd name="T21" fmla="*/ 2 h 8"/>
                  <a:gd name="T22" fmla="*/ 1 w 1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1" y="8"/>
                    </a:moveTo>
                    <a:cubicBezTo>
                      <a:pt x="3" y="8"/>
                      <a:pt x="4" y="7"/>
                      <a:pt x="6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8" y="7"/>
                      <a:pt x="6" y="6"/>
                      <a:pt x="7" y="6"/>
                    </a:cubicBezTo>
                    <a:cubicBezTo>
                      <a:pt x="9" y="5"/>
                      <a:pt x="8" y="8"/>
                      <a:pt x="10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7"/>
                      <a:pt x="11" y="7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14" y="6"/>
                      <a:pt x="11" y="1"/>
                      <a:pt x="11" y="0"/>
                    </a:cubicBezTo>
                    <a:cubicBezTo>
                      <a:pt x="7" y="0"/>
                      <a:pt x="9" y="6"/>
                      <a:pt x="5" y="6"/>
                    </a:cubicBezTo>
                    <a:cubicBezTo>
                      <a:pt x="5" y="3"/>
                      <a:pt x="4" y="3"/>
                      <a:pt x="2" y="2"/>
                    </a:cubicBezTo>
                    <a:cubicBezTo>
                      <a:pt x="2" y="4"/>
                      <a:pt x="0" y="5"/>
                      <a:pt x="1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3336" y="3659"/>
                <a:ext cx="33" cy="32"/>
              </a:xfrm>
              <a:custGeom>
                <a:avLst/>
                <a:gdLst>
                  <a:gd name="T0" fmla="*/ 14 w 14"/>
                  <a:gd name="T1" fmla="*/ 4 h 11"/>
                  <a:gd name="T2" fmla="*/ 13 w 14"/>
                  <a:gd name="T3" fmla="*/ 3 h 11"/>
                  <a:gd name="T4" fmla="*/ 12 w 14"/>
                  <a:gd name="T5" fmla="*/ 0 h 11"/>
                  <a:gd name="T6" fmla="*/ 6 w 14"/>
                  <a:gd name="T7" fmla="*/ 3 h 11"/>
                  <a:gd name="T8" fmla="*/ 4 w 14"/>
                  <a:gd name="T9" fmla="*/ 3 h 11"/>
                  <a:gd name="T10" fmla="*/ 6 w 14"/>
                  <a:gd name="T11" fmla="*/ 4 h 11"/>
                  <a:gd name="T12" fmla="*/ 0 w 14"/>
                  <a:gd name="T13" fmla="*/ 6 h 11"/>
                  <a:gd name="T14" fmla="*/ 3 w 14"/>
                  <a:gd name="T15" fmla="*/ 9 h 11"/>
                  <a:gd name="T16" fmla="*/ 4 w 14"/>
                  <a:gd name="T17" fmla="*/ 7 h 11"/>
                  <a:gd name="T18" fmla="*/ 6 w 14"/>
                  <a:gd name="T19" fmla="*/ 8 h 11"/>
                  <a:gd name="T20" fmla="*/ 6 w 14"/>
                  <a:gd name="T21" fmla="*/ 5 h 11"/>
                  <a:gd name="T22" fmla="*/ 7 w 14"/>
                  <a:gd name="T23" fmla="*/ 6 h 11"/>
                  <a:gd name="T24" fmla="*/ 10 w 14"/>
                  <a:gd name="T25" fmla="*/ 5 h 11"/>
                  <a:gd name="T26" fmla="*/ 7 w 14"/>
                  <a:gd name="T27" fmla="*/ 7 h 11"/>
                  <a:gd name="T28" fmla="*/ 8 w 14"/>
                  <a:gd name="T29" fmla="*/ 9 h 11"/>
                  <a:gd name="T30" fmla="*/ 12 w 14"/>
                  <a:gd name="T31" fmla="*/ 11 h 11"/>
                  <a:gd name="T32" fmla="*/ 14 w 14"/>
                  <a:gd name="T33" fmla="*/ 4 h 11"/>
                  <a:gd name="T34" fmla="*/ 7 w 14"/>
                  <a:gd name="T35" fmla="*/ 3 h 11"/>
                  <a:gd name="T36" fmla="*/ 11 w 14"/>
                  <a:gd name="T37" fmla="*/ 3 h 11"/>
                  <a:gd name="T38" fmla="*/ 7 w 14"/>
                  <a:gd name="T39" fmla="*/ 3 h 11"/>
                  <a:gd name="T40" fmla="*/ 11 w 14"/>
                  <a:gd name="T41" fmla="*/ 7 h 11"/>
                  <a:gd name="T42" fmla="*/ 11 w 14"/>
                  <a:gd name="T43" fmla="*/ 5 h 11"/>
                  <a:gd name="T44" fmla="*/ 11 w 14"/>
                  <a:gd name="T4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11">
                    <a:moveTo>
                      <a:pt x="14" y="4"/>
                    </a:moveTo>
                    <a:cubicBezTo>
                      <a:pt x="14" y="5"/>
                      <a:pt x="13" y="3"/>
                      <a:pt x="13" y="3"/>
                    </a:cubicBezTo>
                    <a:cubicBezTo>
                      <a:pt x="12" y="2"/>
                      <a:pt x="11" y="1"/>
                      <a:pt x="12" y="0"/>
                    </a:cubicBezTo>
                    <a:cubicBezTo>
                      <a:pt x="10" y="0"/>
                      <a:pt x="8" y="1"/>
                      <a:pt x="6" y="3"/>
                    </a:cubicBezTo>
                    <a:cubicBezTo>
                      <a:pt x="6" y="2"/>
                      <a:pt x="4" y="2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3" y="5"/>
                      <a:pt x="3" y="5"/>
                      <a:pt x="0" y="6"/>
                    </a:cubicBezTo>
                    <a:cubicBezTo>
                      <a:pt x="0" y="8"/>
                      <a:pt x="1" y="8"/>
                      <a:pt x="3" y="9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4" y="8"/>
                      <a:pt x="4" y="9"/>
                      <a:pt x="6" y="8"/>
                    </a:cubicBezTo>
                    <a:cubicBezTo>
                      <a:pt x="7" y="6"/>
                      <a:pt x="4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5" y="4"/>
                      <a:pt x="10" y="4"/>
                      <a:pt x="10" y="5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  <a:cubicBezTo>
                      <a:pt x="11" y="7"/>
                      <a:pt x="10" y="10"/>
                      <a:pt x="12" y="11"/>
                    </a:cubicBezTo>
                    <a:cubicBezTo>
                      <a:pt x="13" y="8"/>
                      <a:pt x="14" y="7"/>
                      <a:pt x="14" y="4"/>
                    </a:cubicBezTo>
                    <a:close/>
                    <a:moveTo>
                      <a:pt x="7" y="3"/>
                    </a:moveTo>
                    <a:cubicBezTo>
                      <a:pt x="7" y="1"/>
                      <a:pt x="12" y="1"/>
                      <a:pt x="11" y="3"/>
                    </a:cubicBezTo>
                    <a:cubicBezTo>
                      <a:pt x="9" y="4"/>
                      <a:pt x="9" y="3"/>
                      <a:pt x="7" y="3"/>
                    </a:cubicBezTo>
                    <a:close/>
                    <a:moveTo>
                      <a:pt x="11" y="7"/>
                    </a:moveTo>
                    <a:cubicBezTo>
                      <a:pt x="9" y="7"/>
                      <a:pt x="10" y="6"/>
                      <a:pt x="11" y="5"/>
                    </a:cubicBezTo>
                    <a:cubicBezTo>
                      <a:pt x="12" y="6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3543" y="3680"/>
                <a:ext cx="4" cy="8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2"/>
                      <a:pt x="1" y="2"/>
                      <a:pt x="2" y="3"/>
                    </a:cubicBezTo>
                    <a:cubicBezTo>
                      <a:pt x="2" y="2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3547" y="3651"/>
                <a:ext cx="43" cy="40"/>
              </a:xfrm>
              <a:custGeom>
                <a:avLst/>
                <a:gdLst>
                  <a:gd name="T0" fmla="*/ 11 w 18"/>
                  <a:gd name="T1" fmla="*/ 10 h 14"/>
                  <a:gd name="T2" fmla="*/ 14 w 18"/>
                  <a:gd name="T3" fmla="*/ 10 h 14"/>
                  <a:gd name="T4" fmla="*/ 14 w 18"/>
                  <a:gd name="T5" fmla="*/ 3 h 14"/>
                  <a:gd name="T6" fmla="*/ 10 w 18"/>
                  <a:gd name="T7" fmla="*/ 4 h 14"/>
                  <a:gd name="T8" fmla="*/ 9 w 18"/>
                  <a:gd name="T9" fmla="*/ 6 h 14"/>
                  <a:gd name="T10" fmla="*/ 9 w 18"/>
                  <a:gd name="T11" fmla="*/ 4 h 14"/>
                  <a:gd name="T12" fmla="*/ 7 w 18"/>
                  <a:gd name="T13" fmla="*/ 6 h 14"/>
                  <a:gd name="T14" fmla="*/ 6 w 18"/>
                  <a:gd name="T15" fmla="*/ 9 h 14"/>
                  <a:gd name="T16" fmla="*/ 4 w 18"/>
                  <a:gd name="T17" fmla="*/ 4 h 14"/>
                  <a:gd name="T18" fmla="*/ 3 w 18"/>
                  <a:gd name="T19" fmla="*/ 5 h 14"/>
                  <a:gd name="T20" fmla="*/ 3 w 18"/>
                  <a:gd name="T21" fmla="*/ 7 h 14"/>
                  <a:gd name="T22" fmla="*/ 0 w 18"/>
                  <a:gd name="T23" fmla="*/ 9 h 14"/>
                  <a:gd name="T24" fmla="*/ 2 w 18"/>
                  <a:gd name="T25" fmla="*/ 12 h 14"/>
                  <a:gd name="T26" fmla="*/ 4 w 18"/>
                  <a:gd name="T27" fmla="*/ 10 h 14"/>
                  <a:gd name="T28" fmla="*/ 5 w 18"/>
                  <a:gd name="T29" fmla="*/ 14 h 14"/>
                  <a:gd name="T30" fmla="*/ 6 w 18"/>
                  <a:gd name="T31" fmla="*/ 11 h 14"/>
                  <a:gd name="T32" fmla="*/ 7 w 18"/>
                  <a:gd name="T33" fmla="*/ 13 h 14"/>
                  <a:gd name="T34" fmla="*/ 9 w 18"/>
                  <a:gd name="T35" fmla="*/ 8 h 14"/>
                  <a:gd name="T36" fmla="*/ 11 w 18"/>
                  <a:gd name="T37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1" y="10"/>
                    </a:moveTo>
                    <a:cubicBezTo>
                      <a:pt x="11" y="8"/>
                      <a:pt x="13" y="9"/>
                      <a:pt x="14" y="10"/>
                    </a:cubicBezTo>
                    <a:cubicBezTo>
                      <a:pt x="13" y="6"/>
                      <a:pt x="18" y="4"/>
                      <a:pt x="14" y="3"/>
                    </a:cubicBezTo>
                    <a:cubicBezTo>
                      <a:pt x="15" y="7"/>
                      <a:pt x="13" y="4"/>
                      <a:pt x="10" y="4"/>
                    </a:cubicBezTo>
                    <a:cubicBezTo>
                      <a:pt x="10" y="5"/>
                      <a:pt x="11" y="7"/>
                      <a:pt x="9" y="6"/>
                    </a:cubicBezTo>
                    <a:cubicBezTo>
                      <a:pt x="9" y="6"/>
                      <a:pt x="10" y="5"/>
                      <a:pt x="9" y="4"/>
                    </a:cubicBezTo>
                    <a:cubicBezTo>
                      <a:pt x="9" y="8"/>
                      <a:pt x="7" y="3"/>
                      <a:pt x="7" y="6"/>
                    </a:cubicBezTo>
                    <a:cubicBezTo>
                      <a:pt x="9" y="6"/>
                      <a:pt x="8" y="9"/>
                      <a:pt x="6" y="9"/>
                    </a:cubicBezTo>
                    <a:cubicBezTo>
                      <a:pt x="5" y="8"/>
                      <a:pt x="5" y="5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0"/>
                      <a:pt x="3" y="5"/>
                      <a:pt x="3" y="7"/>
                    </a:cubicBezTo>
                    <a:cubicBezTo>
                      <a:pt x="2" y="7"/>
                      <a:pt x="2" y="9"/>
                      <a:pt x="0" y="9"/>
                    </a:cubicBezTo>
                    <a:cubicBezTo>
                      <a:pt x="0" y="11"/>
                      <a:pt x="1" y="11"/>
                      <a:pt x="2" y="12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5" y="11"/>
                      <a:pt x="3" y="14"/>
                      <a:pt x="5" y="14"/>
                    </a:cubicBezTo>
                    <a:cubicBezTo>
                      <a:pt x="7" y="12"/>
                      <a:pt x="4" y="12"/>
                      <a:pt x="6" y="11"/>
                    </a:cubicBezTo>
                    <a:cubicBezTo>
                      <a:pt x="6" y="12"/>
                      <a:pt x="7" y="12"/>
                      <a:pt x="7" y="13"/>
                    </a:cubicBezTo>
                    <a:cubicBezTo>
                      <a:pt x="7" y="11"/>
                      <a:pt x="8" y="9"/>
                      <a:pt x="9" y="8"/>
                    </a:cubicBezTo>
                    <a:cubicBezTo>
                      <a:pt x="9" y="9"/>
                      <a:pt x="10" y="10"/>
                      <a:pt x="11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/>
            </p:nvSpPr>
            <p:spPr bwMode="auto">
              <a:xfrm>
                <a:off x="3512" y="3654"/>
                <a:ext cx="38" cy="37"/>
              </a:xfrm>
              <a:custGeom>
                <a:avLst/>
                <a:gdLst>
                  <a:gd name="T0" fmla="*/ 1 w 16"/>
                  <a:gd name="T1" fmla="*/ 11 h 13"/>
                  <a:gd name="T2" fmla="*/ 4 w 16"/>
                  <a:gd name="T3" fmla="*/ 10 h 13"/>
                  <a:gd name="T4" fmla="*/ 5 w 16"/>
                  <a:gd name="T5" fmla="*/ 12 h 13"/>
                  <a:gd name="T6" fmla="*/ 7 w 16"/>
                  <a:gd name="T7" fmla="*/ 9 h 13"/>
                  <a:gd name="T8" fmla="*/ 7 w 16"/>
                  <a:gd name="T9" fmla="*/ 6 h 13"/>
                  <a:gd name="T10" fmla="*/ 10 w 16"/>
                  <a:gd name="T11" fmla="*/ 6 h 13"/>
                  <a:gd name="T12" fmla="*/ 10 w 16"/>
                  <a:gd name="T13" fmla="*/ 10 h 13"/>
                  <a:gd name="T14" fmla="*/ 10 w 16"/>
                  <a:gd name="T15" fmla="*/ 12 h 13"/>
                  <a:gd name="T16" fmla="*/ 11 w 16"/>
                  <a:gd name="T17" fmla="*/ 10 h 13"/>
                  <a:gd name="T18" fmla="*/ 13 w 16"/>
                  <a:gd name="T19" fmla="*/ 10 h 13"/>
                  <a:gd name="T20" fmla="*/ 12 w 16"/>
                  <a:gd name="T21" fmla="*/ 7 h 13"/>
                  <a:gd name="T22" fmla="*/ 15 w 16"/>
                  <a:gd name="T23" fmla="*/ 5 h 13"/>
                  <a:gd name="T24" fmla="*/ 16 w 16"/>
                  <a:gd name="T25" fmla="*/ 4 h 13"/>
                  <a:gd name="T26" fmla="*/ 13 w 16"/>
                  <a:gd name="T27" fmla="*/ 3 h 13"/>
                  <a:gd name="T28" fmla="*/ 12 w 16"/>
                  <a:gd name="T29" fmla="*/ 2 h 13"/>
                  <a:gd name="T30" fmla="*/ 13 w 16"/>
                  <a:gd name="T31" fmla="*/ 1 h 13"/>
                  <a:gd name="T32" fmla="*/ 11 w 16"/>
                  <a:gd name="T33" fmla="*/ 3 h 13"/>
                  <a:gd name="T34" fmla="*/ 9 w 16"/>
                  <a:gd name="T35" fmla="*/ 4 h 13"/>
                  <a:gd name="T36" fmla="*/ 8 w 16"/>
                  <a:gd name="T37" fmla="*/ 6 h 13"/>
                  <a:gd name="T38" fmla="*/ 4 w 16"/>
                  <a:gd name="T39" fmla="*/ 2 h 13"/>
                  <a:gd name="T40" fmla="*/ 3 w 16"/>
                  <a:gd name="T41" fmla="*/ 5 h 13"/>
                  <a:gd name="T42" fmla="*/ 6 w 16"/>
                  <a:gd name="T43" fmla="*/ 6 h 13"/>
                  <a:gd name="T44" fmla="*/ 5 w 16"/>
                  <a:gd name="T45" fmla="*/ 8 h 13"/>
                  <a:gd name="T46" fmla="*/ 2 w 16"/>
                  <a:gd name="T47" fmla="*/ 10 h 13"/>
                  <a:gd name="T48" fmla="*/ 1 w 16"/>
                  <a:gd name="T49" fmla="*/ 11 h 13"/>
                  <a:gd name="T50" fmla="*/ 11 w 16"/>
                  <a:gd name="T51" fmla="*/ 6 h 13"/>
                  <a:gd name="T52" fmla="*/ 10 w 16"/>
                  <a:gd name="T53" fmla="*/ 5 h 13"/>
                  <a:gd name="T54" fmla="*/ 11 w 16"/>
                  <a:gd name="T5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13">
                    <a:moveTo>
                      <a:pt x="1" y="11"/>
                    </a:moveTo>
                    <a:cubicBezTo>
                      <a:pt x="2" y="13"/>
                      <a:pt x="2" y="10"/>
                      <a:pt x="4" y="10"/>
                    </a:cubicBezTo>
                    <a:cubicBezTo>
                      <a:pt x="4" y="10"/>
                      <a:pt x="4" y="12"/>
                      <a:pt x="5" y="12"/>
                    </a:cubicBezTo>
                    <a:cubicBezTo>
                      <a:pt x="4" y="9"/>
                      <a:pt x="7" y="11"/>
                      <a:pt x="7" y="9"/>
                    </a:cubicBezTo>
                    <a:cubicBezTo>
                      <a:pt x="6" y="10"/>
                      <a:pt x="6" y="6"/>
                      <a:pt x="7" y="6"/>
                    </a:cubicBezTo>
                    <a:cubicBezTo>
                      <a:pt x="8" y="7"/>
                      <a:pt x="9" y="7"/>
                      <a:pt x="10" y="6"/>
                    </a:cubicBezTo>
                    <a:cubicBezTo>
                      <a:pt x="9" y="9"/>
                      <a:pt x="11" y="8"/>
                      <a:pt x="10" y="10"/>
                    </a:cubicBezTo>
                    <a:cubicBezTo>
                      <a:pt x="10" y="10"/>
                      <a:pt x="9" y="12"/>
                      <a:pt x="10" y="12"/>
                    </a:cubicBezTo>
                    <a:cubicBezTo>
                      <a:pt x="11" y="11"/>
                      <a:pt x="10" y="10"/>
                      <a:pt x="11" y="10"/>
                    </a:cubicBezTo>
                    <a:cubicBezTo>
                      <a:pt x="11" y="11"/>
                      <a:pt x="13" y="11"/>
                      <a:pt x="13" y="10"/>
                    </a:cubicBezTo>
                    <a:cubicBezTo>
                      <a:pt x="12" y="10"/>
                      <a:pt x="12" y="8"/>
                      <a:pt x="12" y="7"/>
                    </a:cubicBezTo>
                    <a:cubicBezTo>
                      <a:pt x="14" y="8"/>
                      <a:pt x="14" y="5"/>
                      <a:pt x="15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5" y="4"/>
                      <a:pt x="13" y="4"/>
                      <a:pt x="13" y="3"/>
                    </a:cubicBezTo>
                    <a:cubicBezTo>
                      <a:pt x="14" y="3"/>
                      <a:pt x="12" y="2"/>
                      <a:pt x="12" y="2"/>
                    </a:cubicBezTo>
                    <a:cubicBezTo>
                      <a:pt x="12" y="1"/>
                      <a:pt x="13" y="1"/>
                      <a:pt x="13" y="1"/>
                    </a:cubicBezTo>
                    <a:cubicBezTo>
                      <a:pt x="11" y="0"/>
                      <a:pt x="12" y="2"/>
                      <a:pt x="11" y="3"/>
                    </a:cubicBezTo>
                    <a:cubicBezTo>
                      <a:pt x="11" y="4"/>
                      <a:pt x="9" y="3"/>
                      <a:pt x="9" y="4"/>
                    </a:cubicBezTo>
                    <a:cubicBezTo>
                      <a:pt x="8" y="5"/>
                      <a:pt x="9" y="6"/>
                      <a:pt x="8" y="6"/>
                    </a:cubicBezTo>
                    <a:cubicBezTo>
                      <a:pt x="7" y="4"/>
                      <a:pt x="7" y="1"/>
                      <a:pt x="4" y="2"/>
                    </a:cubicBezTo>
                    <a:cubicBezTo>
                      <a:pt x="4" y="3"/>
                      <a:pt x="4" y="5"/>
                      <a:pt x="3" y="5"/>
                    </a:cubicBezTo>
                    <a:cubicBezTo>
                      <a:pt x="4" y="6"/>
                      <a:pt x="6" y="5"/>
                      <a:pt x="6" y="6"/>
                    </a:cubicBezTo>
                    <a:cubicBezTo>
                      <a:pt x="5" y="6"/>
                      <a:pt x="6" y="8"/>
                      <a:pt x="5" y="8"/>
                    </a:cubicBezTo>
                    <a:cubicBezTo>
                      <a:pt x="4" y="4"/>
                      <a:pt x="0" y="8"/>
                      <a:pt x="2" y="10"/>
                    </a:cubicBezTo>
                    <a:cubicBezTo>
                      <a:pt x="1" y="10"/>
                      <a:pt x="1" y="9"/>
                      <a:pt x="1" y="11"/>
                    </a:cubicBezTo>
                    <a:close/>
                    <a:moveTo>
                      <a:pt x="11" y="6"/>
                    </a:moveTo>
                    <a:cubicBezTo>
                      <a:pt x="11" y="6"/>
                      <a:pt x="10" y="4"/>
                      <a:pt x="10" y="5"/>
                    </a:cubicBezTo>
                    <a:cubicBezTo>
                      <a:pt x="10" y="3"/>
                      <a:pt x="13" y="4"/>
                      <a:pt x="1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3574" y="3680"/>
                <a:ext cx="9" cy="11"/>
              </a:xfrm>
              <a:custGeom>
                <a:avLst/>
                <a:gdLst>
                  <a:gd name="T0" fmla="*/ 0 w 4"/>
                  <a:gd name="T1" fmla="*/ 1 h 4"/>
                  <a:gd name="T2" fmla="*/ 1 w 4"/>
                  <a:gd name="T3" fmla="*/ 4 h 4"/>
                  <a:gd name="T4" fmla="*/ 2 w 4"/>
                  <a:gd name="T5" fmla="*/ 0 h 4"/>
                  <a:gd name="T6" fmla="*/ 0 w 4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4" y="1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3586" y="3648"/>
                <a:ext cx="40" cy="46"/>
              </a:xfrm>
              <a:custGeom>
                <a:avLst/>
                <a:gdLst>
                  <a:gd name="T0" fmla="*/ 17 w 17"/>
                  <a:gd name="T1" fmla="*/ 7 h 16"/>
                  <a:gd name="T2" fmla="*/ 17 w 17"/>
                  <a:gd name="T3" fmla="*/ 4 h 16"/>
                  <a:gd name="T4" fmla="*/ 13 w 17"/>
                  <a:gd name="T5" fmla="*/ 7 h 16"/>
                  <a:gd name="T6" fmla="*/ 13 w 17"/>
                  <a:gd name="T7" fmla="*/ 5 h 16"/>
                  <a:gd name="T8" fmla="*/ 9 w 17"/>
                  <a:gd name="T9" fmla="*/ 6 h 16"/>
                  <a:gd name="T10" fmla="*/ 7 w 17"/>
                  <a:gd name="T11" fmla="*/ 7 h 16"/>
                  <a:gd name="T12" fmla="*/ 6 w 17"/>
                  <a:gd name="T13" fmla="*/ 9 h 16"/>
                  <a:gd name="T14" fmla="*/ 3 w 17"/>
                  <a:gd name="T15" fmla="*/ 3 h 16"/>
                  <a:gd name="T16" fmla="*/ 3 w 17"/>
                  <a:gd name="T17" fmla="*/ 2 h 16"/>
                  <a:gd name="T18" fmla="*/ 2 w 17"/>
                  <a:gd name="T19" fmla="*/ 3 h 16"/>
                  <a:gd name="T20" fmla="*/ 3 w 17"/>
                  <a:gd name="T21" fmla="*/ 7 h 16"/>
                  <a:gd name="T22" fmla="*/ 1 w 17"/>
                  <a:gd name="T23" fmla="*/ 6 h 16"/>
                  <a:gd name="T24" fmla="*/ 2 w 17"/>
                  <a:gd name="T25" fmla="*/ 9 h 16"/>
                  <a:gd name="T26" fmla="*/ 1 w 17"/>
                  <a:gd name="T27" fmla="*/ 14 h 16"/>
                  <a:gd name="T28" fmla="*/ 6 w 17"/>
                  <a:gd name="T29" fmla="*/ 11 h 16"/>
                  <a:gd name="T30" fmla="*/ 5 w 17"/>
                  <a:gd name="T31" fmla="*/ 15 h 16"/>
                  <a:gd name="T32" fmla="*/ 7 w 17"/>
                  <a:gd name="T33" fmla="*/ 13 h 16"/>
                  <a:gd name="T34" fmla="*/ 7 w 17"/>
                  <a:gd name="T35" fmla="*/ 12 h 16"/>
                  <a:gd name="T36" fmla="*/ 11 w 17"/>
                  <a:gd name="T37" fmla="*/ 13 h 16"/>
                  <a:gd name="T38" fmla="*/ 9 w 17"/>
                  <a:gd name="T39" fmla="*/ 10 h 16"/>
                  <a:gd name="T40" fmla="*/ 13 w 17"/>
                  <a:gd name="T41" fmla="*/ 11 h 16"/>
                  <a:gd name="T42" fmla="*/ 14 w 17"/>
                  <a:gd name="T43" fmla="*/ 7 h 16"/>
                  <a:gd name="T44" fmla="*/ 17 w 17"/>
                  <a:gd name="T4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6">
                    <a:moveTo>
                      <a:pt x="17" y="7"/>
                    </a:moveTo>
                    <a:cubicBezTo>
                      <a:pt x="17" y="6"/>
                      <a:pt x="17" y="4"/>
                      <a:pt x="17" y="4"/>
                    </a:cubicBezTo>
                    <a:cubicBezTo>
                      <a:pt x="16" y="6"/>
                      <a:pt x="15" y="7"/>
                      <a:pt x="13" y="7"/>
                    </a:cubicBezTo>
                    <a:cubicBezTo>
                      <a:pt x="13" y="7"/>
                      <a:pt x="13" y="6"/>
                      <a:pt x="13" y="5"/>
                    </a:cubicBezTo>
                    <a:cubicBezTo>
                      <a:pt x="10" y="4"/>
                      <a:pt x="11" y="8"/>
                      <a:pt x="9" y="6"/>
                    </a:cubicBezTo>
                    <a:cubicBezTo>
                      <a:pt x="9" y="7"/>
                      <a:pt x="8" y="8"/>
                      <a:pt x="7" y="7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5" y="7"/>
                      <a:pt x="3" y="6"/>
                      <a:pt x="3" y="3"/>
                    </a:cubicBezTo>
                    <a:cubicBezTo>
                      <a:pt x="4" y="3"/>
                      <a:pt x="4" y="0"/>
                      <a:pt x="3" y="2"/>
                    </a:cubicBezTo>
                    <a:cubicBezTo>
                      <a:pt x="3" y="3"/>
                      <a:pt x="2" y="1"/>
                      <a:pt x="2" y="3"/>
                    </a:cubicBezTo>
                    <a:cubicBezTo>
                      <a:pt x="3" y="3"/>
                      <a:pt x="3" y="5"/>
                      <a:pt x="3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0" y="8"/>
                      <a:pt x="2" y="7"/>
                      <a:pt x="2" y="9"/>
                    </a:cubicBezTo>
                    <a:cubicBezTo>
                      <a:pt x="0" y="11"/>
                      <a:pt x="2" y="12"/>
                      <a:pt x="1" y="14"/>
                    </a:cubicBezTo>
                    <a:cubicBezTo>
                      <a:pt x="4" y="14"/>
                      <a:pt x="3" y="11"/>
                      <a:pt x="6" y="11"/>
                    </a:cubicBezTo>
                    <a:cubicBezTo>
                      <a:pt x="6" y="13"/>
                      <a:pt x="3" y="14"/>
                      <a:pt x="5" y="15"/>
                    </a:cubicBezTo>
                    <a:cubicBezTo>
                      <a:pt x="5" y="13"/>
                      <a:pt x="7" y="14"/>
                      <a:pt x="7" y="13"/>
                    </a:cubicBezTo>
                    <a:cubicBezTo>
                      <a:pt x="7" y="13"/>
                      <a:pt x="6" y="12"/>
                      <a:pt x="7" y="12"/>
                    </a:cubicBezTo>
                    <a:cubicBezTo>
                      <a:pt x="9" y="11"/>
                      <a:pt x="10" y="16"/>
                      <a:pt x="11" y="13"/>
                    </a:cubicBezTo>
                    <a:cubicBezTo>
                      <a:pt x="10" y="13"/>
                      <a:pt x="11" y="10"/>
                      <a:pt x="9" y="10"/>
                    </a:cubicBezTo>
                    <a:cubicBezTo>
                      <a:pt x="11" y="10"/>
                      <a:pt x="11" y="11"/>
                      <a:pt x="13" y="11"/>
                    </a:cubicBezTo>
                    <a:cubicBezTo>
                      <a:pt x="14" y="10"/>
                      <a:pt x="13" y="9"/>
                      <a:pt x="14" y="7"/>
                    </a:cubicBezTo>
                    <a:cubicBezTo>
                      <a:pt x="15" y="7"/>
                      <a:pt x="16" y="7"/>
                      <a:pt x="17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3609" y="3657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0 w 5"/>
                  <a:gd name="T3" fmla="*/ 1 h 2"/>
                  <a:gd name="T4" fmla="*/ 2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2"/>
                      <a:pt x="5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Freeform 20"/>
              <p:cNvSpPr>
                <a:spLocks/>
              </p:cNvSpPr>
              <p:nvPr/>
            </p:nvSpPr>
            <p:spPr bwMode="auto">
              <a:xfrm>
                <a:off x="3597" y="3651"/>
                <a:ext cx="8" cy="11"/>
              </a:xfrm>
              <a:custGeom>
                <a:avLst/>
                <a:gdLst>
                  <a:gd name="T0" fmla="*/ 1 w 3"/>
                  <a:gd name="T1" fmla="*/ 3 h 4"/>
                  <a:gd name="T2" fmla="*/ 3 w 3"/>
                  <a:gd name="T3" fmla="*/ 1 h 4"/>
                  <a:gd name="T4" fmla="*/ 1 w 3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3"/>
                    </a:moveTo>
                    <a:cubicBezTo>
                      <a:pt x="1" y="2"/>
                      <a:pt x="3" y="3"/>
                      <a:pt x="3" y="1"/>
                    </a:cubicBezTo>
                    <a:cubicBezTo>
                      <a:pt x="1" y="0"/>
                      <a:pt x="0" y="4"/>
                      <a:pt x="1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3209" y="3662"/>
                <a:ext cx="17" cy="15"/>
              </a:xfrm>
              <a:custGeom>
                <a:avLst/>
                <a:gdLst>
                  <a:gd name="T0" fmla="*/ 1 w 7"/>
                  <a:gd name="T1" fmla="*/ 0 h 5"/>
                  <a:gd name="T2" fmla="*/ 0 w 7"/>
                  <a:gd name="T3" fmla="*/ 3 h 5"/>
                  <a:gd name="T4" fmla="*/ 4 w 7"/>
                  <a:gd name="T5" fmla="*/ 5 h 5"/>
                  <a:gd name="T6" fmla="*/ 6 w 7"/>
                  <a:gd name="T7" fmla="*/ 2 h 5"/>
                  <a:gd name="T8" fmla="*/ 7 w 7"/>
                  <a:gd name="T9" fmla="*/ 2 h 5"/>
                  <a:gd name="T10" fmla="*/ 1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1" y="0"/>
                    </a:moveTo>
                    <a:cubicBezTo>
                      <a:pt x="1" y="1"/>
                      <a:pt x="1" y="3"/>
                      <a:pt x="0" y="3"/>
                    </a:cubicBezTo>
                    <a:cubicBezTo>
                      <a:pt x="3" y="3"/>
                      <a:pt x="2" y="5"/>
                      <a:pt x="4" y="5"/>
                    </a:cubicBezTo>
                    <a:cubicBezTo>
                      <a:pt x="5" y="4"/>
                      <a:pt x="5" y="2"/>
                      <a:pt x="6" y="2"/>
                    </a:cubicBezTo>
                    <a:cubicBezTo>
                      <a:pt x="6" y="2"/>
                      <a:pt x="7" y="3"/>
                      <a:pt x="7" y="2"/>
                    </a:cubicBezTo>
                    <a:cubicBezTo>
                      <a:pt x="6" y="1"/>
                      <a:pt x="3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3214" y="3680"/>
                <a:ext cx="12" cy="11"/>
              </a:xfrm>
              <a:custGeom>
                <a:avLst/>
                <a:gdLst>
                  <a:gd name="T0" fmla="*/ 3 w 5"/>
                  <a:gd name="T1" fmla="*/ 4 h 4"/>
                  <a:gd name="T2" fmla="*/ 2 w 5"/>
                  <a:gd name="T3" fmla="*/ 1 h 4"/>
                  <a:gd name="T4" fmla="*/ 4 w 5"/>
                  <a:gd name="T5" fmla="*/ 0 h 4"/>
                  <a:gd name="T6" fmla="*/ 1 w 5"/>
                  <a:gd name="T7" fmla="*/ 0 h 4"/>
                  <a:gd name="T8" fmla="*/ 3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3"/>
                      <a:pt x="2" y="2"/>
                      <a:pt x="2" y="1"/>
                    </a:cubicBezTo>
                    <a:cubicBezTo>
                      <a:pt x="3" y="1"/>
                      <a:pt x="5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2" y="1"/>
                      <a:pt x="0" y="4"/>
                      <a:pt x="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3174" y="3659"/>
                <a:ext cx="14" cy="15"/>
              </a:xfrm>
              <a:custGeom>
                <a:avLst/>
                <a:gdLst>
                  <a:gd name="T0" fmla="*/ 2 w 6"/>
                  <a:gd name="T1" fmla="*/ 3 h 5"/>
                  <a:gd name="T2" fmla="*/ 1 w 6"/>
                  <a:gd name="T3" fmla="*/ 2 h 5"/>
                  <a:gd name="T4" fmla="*/ 4 w 6"/>
                  <a:gd name="T5" fmla="*/ 3 h 5"/>
                  <a:gd name="T6" fmla="*/ 5 w 6"/>
                  <a:gd name="T7" fmla="*/ 5 h 5"/>
                  <a:gd name="T8" fmla="*/ 6 w 6"/>
                  <a:gd name="T9" fmla="*/ 1 h 5"/>
                  <a:gd name="T10" fmla="*/ 2 w 6"/>
                  <a:gd name="T11" fmla="*/ 0 h 5"/>
                  <a:gd name="T12" fmla="*/ 2 w 6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3" y="3"/>
                      <a:pt x="4" y="3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6" y="4"/>
                      <a:pt x="6" y="2"/>
                      <a:pt x="6" y="1"/>
                    </a:cubicBezTo>
                    <a:cubicBezTo>
                      <a:pt x="3" y="2"/>
                      <a:pt x="4" y="2"/>
                      <a:pt x="2" y="0"/>
                    </a:cubicBezTo>
                    <a:cubicBezTo>
                      <a:pt x="1" y="1"/>
                      <a:pt x="3" y="2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2" name="Freeform 24"/>
              <p:cNvSpPr>
                <a:spLocks/>
              </p:cNvSpPr>
              <p:nvPr/>
            </p:nvSpPr>
            <p:spPr bwMode="auto">
              <a:xfrm>
                <a:off x="3188" y="3662"/>
                <a:ext cx="17" cy="26"/>
              </a:xfrm>
              <a:custGeom>
                <a:avLst/>
                <a:gdLst>
                  <a:gd name="T0" fmla="*/ 2 w 7"/>
                  <a:gd name="T1" fmla="*/ 6 h 9"/>
                  <a:gd name="T2" fmla="*/ 0 w 7"/>
                  <a:gd name="T3" fmla="*/ 7 h 9"/>
                  <a:gd name="T4" fmla="*/ 2 w 7"/>
                  <a:gd name="T5" fmla="*/ 9 h 9"/>
                  <a:gd name="T6" fmla="*/ 5 w 7"/>
                  <a:gd name="T7" fmla="*/ 8 h 9"/>
                  <a:gd name="T8" fmla="*/ 7 w 7"/>
                  <a:gd name="T9" fmla="*/ 6 h 9"/>
                  <a:gd name="T10" fmla="*/ 7 w 7"/>
                  <a:gd name="T11" fmla="*/ 2 h 9"/>
                  <a:gd name="T12" fmla="*/ 4 w 7"/>
                  <a:gd name="T13" fmla="*/ 1 h 9"/>
                  <a:gd name="T14" fmla="*/ 4 w 7"/>
                  <a:gd name="T15" fmla="*/ 6 h 9"/>
                  <a:gd name="T16" fmla="*/ 2 w 7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6"/>
                    </a:moveTo>
                    <a:cubicBezTo>
                      <a:pt x="2" y="8"/>
                      <a:pt x="0" y="4"/>
                      <a:pt x="0" y="7"/>
                    </a:cubicBezTo>
                    <a:cubicBezTo>
                      <a:pt x="1" y="7"/>
                      <a:pt x="1" y="9"/>
                      <a:pt x="2" y="9"/>
                    </a:cubicBezTo>
                    <a:cubicBezTo>
                      <a:pt x="3" y="5"/>
                      <a:pt x="4" y="8"/>
                      <a:pt x="5" y="8"/>
                    </a:cubicBezTo>
                    <a:cubicBezTo>
                      <a:pt x="5" y="8"/>
                      <a:pt x="6" y="6"/>
                      <a:pt x="7" y="6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3"/>
                      <a:pt x="6" y="0"/>
                      <a:pt x="4" y="1"/>
                    </a:cubicBezTo>
                    <a:cubicBezTo>
                      <a:pt x="3" y="3"/>
                      <a:pt x="5" y="6"/>
                      <a:pt x="4" y="6"/>
                    </a:cubicBezTo>
                    <a:cubicBezTo>
                      <a:pt x="3" y="6"/>
                      <a:pt x="2" y="4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3" name="Freeform 25"/>
              <p:cNvSpPr>
                <a:spLocks/>
              </p:cNvSpPr>
              <p:nvPr/>
            </p:nvSpPr>
            <p:spPr bwMode="auto">
              <a:xfrm>
                <a:off x="3181" y="3671"/>
                <a:ext cx="7" cy="14"/>
              </a:xfrm>
              <a:custGeom>
                <a:avLst/>
                <a:gdLst>
                  <a:gd name="T0" fmla="*/ 0 w 3"/>
                  <a:gd name="T1" fmla="*/ 3 h 5"/>
                  <a:gd name="T2" fmla="*/ 2 w 3"/>
                  <a:gd name="T3" fmla="*/ 5 h 5"/>
                  <a:gd name="T4" fmla="*/ 0 w 3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0" y="3"/>
                    </a:moveTo>
                    <a:cubicBezTo>
                      <a:pt x="0" y="2"/>
                      <a:pt x="2" y="5"/>
                      <a:pt x="2" y="5"/>
                    </a:cubicBezTo>
                    <a:cubicBezTo>
                      <a:pt x="3" y="4"/>
                      <a:pt x="1" y="0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4" name="Freeform 26"/>
              <p:cNvSpPr>
                <a:spLocks/>
              </p:cNvSpPr>
              <p:nvPr/>
            </p:nvSpPr>
            <p:spPr bwMode="auto">
              <a:xfrm>
                <a:off x="3009" y="3668"/>
                <a:ext cx="24" cy="23"/>
              </a:xfrm>
              <a:custGeom>
                <a:avLst/>
                <a:gdLst>
                  <a:gd name="T0" fmla="*/ 10 w 10"/>
                  <a:gd name="T1" fmla="*/ 2 h 8"/>
                  <a:gd name="T2" fmla="*/ 6 w 10"/>
                  <a:gd name="T3" fmla="*/ 3 h 8"/>
                  <a:gd name="T4" fmla="*/ 7 w 10"/>
                  <a:gd name="T5" fmla="*/ 0 h 8"/>
                  <a:gd name="T6" fmla="*/ 3 w 10"/>
                  <a:gd name="T7" fmla="*/ 0 h 8"/>
                  <a:gd name="T8" fmla="*/ 2 w 10"/>
                  <a:gd name="T9" fmla="*/ 2 h 8"/>
                  <a:gd name="T10" fmla="*/ 4 w 10"/>
                  <a:gd name="T11" fmla="*/ 5 h 8"/>
                  <a:gd name="T12" fmla="*/ 0 w 10"/>
                  <a:gd name="T13" fmla="*/ 5 h 8"/>
                  <a:gd name="T14" fmla="*/ 4 w 10"/>
                  <a:gd name="T15" fmla="*/ 7 h 8"/>
                  <a:gd name="T16" fmla="*/ 6 w 10"/>
                  <a:gd name="T17" fmla="*/ 8 h 8"/>
                  <a:gd name="T18" fmla="*/ 10 w 10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10" y="2"/>
                    </a:moveTo>
                    <a:cubicBezTo>
                      <a:pt x="8" y="0"/>
                      <a:pt x="9" y="3"/>
                      <a:pt x="6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5" y="1"/>
                      <a:pt x="5" y="2"/>
                      <a:pt x="3" y="0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4"/>
                      <a:pt x="4" y="4"/>
                      <a:pt x="4" y="5"/>
                    </a:cubicBezTo>
                    <a:cubicBezTo>
                      <a:pt x="2" y="4"/>
                      <a:pt x="1" y="3"/>
                      <a:pt x="0" y="5"/>
                    </a:cubicBezTo>
                    <a:cubicBezTo>
                      <a:pt x="2" y="6"/>
                      <a:pt x="2" y="6"/>
                      <a:pt x="4" y="7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8" y="6"/>
                      <a:pt x="10" y="5"/>
                      <a:pt x="10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5" name="Freeform 27"/>
              <p:cNvSpPr>
                <a:spLocks noEditPoints="1"/>
              </p:cNvSpPr>
              <p:nvPr/>
            </p:nvSpPr>
            <p:spPr bwMode="auto">
              <a:xfrm>
                <a:off x="3102" y="3662"/>
                <a:ext cx="36" cy="29"/>
              </a:xfrm>
              <a:custGeom>
                <a:avLst/>
                <a:gdLst>
                  <a:gd name="T0" fmla="*/ 0 w 15"/>
                  <a:gd name="T1" fmla="*/ 2 h 10"/>
                  <a:gd name="T2" fmla="*/ 1 w 15"/>
                  <a:gd name="T3" fmla="*/ 4 h 10"/>
                  <a:gd name="T4" fmla="*/ 3 w 15"/>
                  <a:gd name="T5" fmla="*/ 5 h 10"/>
                  <a:gd name="T6" fmla="*/ 5 w 15"/>
                  <a:gd name="T7" fmla="*/ 7 h 10"/>
                  <a:gd name="T8" fmla="*/ 8 w 15"/>
                  <a:gd name="T9" fmla="*/ 6 h 10"/>
                  <a:gd name="T10" fmla="*/ 9 w 15"/>
                  <a:gd name="T11" fmla="*/ 6 h 10"/>
                  <a:gd name="T12" fmla="*/ 7 w 15"/>
                  <a:gd name="T13" fmla="*/ 9 h 10"/>
                  <a:gd name="T14" fmla="*/ 11 w 15"/>
                  <a:gd name="T15" fmla="*/ 7 h 10"/>
                  <a:gd name="T16" fmla="*/ 10 w 15"/>
                  <a:gd name="T17" fmla="*/ 10 h 10"/>
                  <a:gd name="T18" fmla="*/ 13 w 15"/>
                  <a:gd name="T19" fmla="*/ 6 h 10"/>
                  <a:gd name="T20" fmla="*/ 14 w 15"/>
                  <a:gd name="T21" fmla="*/ 8 h 10"/>
                  <a:gd name="T22" fmla="*/ 15 w 15"/>
                  <a:gd name="T23" fmla="*/ 6 h 10"/>
                  <a:gd name="T24" fmla="*/ 11 w 15"/>
                  <a:gd name="T25" fmla="*/ 2 h 10"/>
                  <a:gd name="T26" fmla="*/ 9 w 15"/>
                  <a:gd name="T27" fmla="*/ 5 h 10"/>
                  <a:gd name="T28" fmla="*/ 7 w 15"/>
                  <a:gd name="T29" fmla="*/ 2 h 10"/>
                  <a:gd name="T30" fmla="*/ 0 w 15"/>
                  <a:gd name="T31" fmla="*/ 2 h 10"/>
                  <a:gd name="T32" fmla="*/ 5 w 15"/>
                  <a:gd name="T33" fmla="*/ 6 h 10"/>
                  <a:gd name="T34" fmla="*/ 5 w 15"/>
                  <a:gd name="T35" fmla="*/ 4 h 10"/>
                  <a:gd name="T36" fmla="*/ 5 w 15"/>
                  <a:gd name="T37" fmla="*/ 3 h 10"/>
                  <a:gd name="T38" fmla="*/ 5 w 15"/>
                  <a:gd name="T3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0" y="2"/>
                    </a:moveTo>
                    <a:cubicBezTo>
                      <a:pt x="1" y="2"/>
                      <a:pt x="1" y="4"/>
                      <a:pt x="1" y="4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6"/>
                      <a:pt x="4" y="6"/>
                      <a:pt x="5" y="7"/>
                    </a:cubicBezTo>
                    <a:cubicBezTo>
                      <a:pt x="7" y="8"/>
                      <a:pt x="6" y="6"/>
                      <a:pt x="8" y="6"/>
                    </a:cubicBezTo>
                    <a:cubicBezTo>
                      <a:pt x="8" y="7"/>
                      <a:pt x="9" y="6"/>
                      <a:pt x="9" y="6"/>
                    </a:cubicBezTo>
                    <a:cubicBezTo>
                      <a:pt x="9" y="7"/>
                      <a:pt x="7" y="7"/>
                      <a:pt x="7" y="9"/>
                    </a:cubicBezTo>
                    <a:cubicBezTo>
                      <a:pt x="9" y="9"/>
                      <a:pt x="9" y="7"/>
                      <a:pt x="11" y="7"/>
                    </a:cubicBezTo>
                    <a:cubicBezTo>
                      <a:pt x="11" y="8"/>
                      <a:pt x="10" y="8"/>
                      <a:pt x="10" y="10"/>
                    </a:cubicBezTo>
                    <a:cubicBezTo>
                      <a:pt x="13" y="10"/>
                      <a:pt x="11" y="7"/>
                      <a:pt x="13" y="6"/>
                    </a:cubicBezTo>
                    <a:cubicBezTo>
                      <a:pt x="13" y="7"/>
                      <a:pt x="13" y="8"/>
                      <a:pt x="14" y="8"/>
                    </a:cubicBezTo>
                    <a:cubicBezTo>
                      <a:pt x="14" y="7"/>
                      <a:pt x="15" y="6"/>
                      <a:pt x="15" y="6"/>
                    </a:cubicBezTo>
                    <a:cubicBezTo>
                      <a:pt x="11" y="7"/>
                      <a:pt x="14" y="1"/>
                      <a:pt x="11" y="2"/>
                    </a:cubicBezTo>
                    <a:cubicBezTo>
                      <a:pt x="9" y="1"/>
                      <a:pt x="12" y="5"/>
                      <a:pt x="9" y="5"/>
                    </a:cubicBezTo>
                    <a:cubicBezTo>
                      <a:pt x="8" y="4"/>
                      <a:pt x="6" y="4"/>
                      <a:pt x="7" y="2"/>
                    </a:cubicBezTo>
                    <a:cubicBezTo>
                      <a:pt x="5" y="1"/>
                      <a:pt x="1" y="0"/>
                      <a:pt x="0" y="2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8" y="3"/>
                      <a:pt x="5" y="7"/>
                      <a:pt x="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" name="Freeform 28"/>
              <p:cNvSpPr>
                <a:spLocks/>
              </p:cNvSpPr>
              <p:nvPr/>
            </p:nvSpPr>
            <p:spPr bwMode="auto">
              <a:xfrm>
                <a:off x="3064" y="3662"/>
                <a:ext cx="41" cy="35"/>
              </a:xfrm>
              <a:custGeom>
                <a:avLst/>
                <a:gdLst>
                  <a:gd name="T0" fmla="*/ 0 w 17"/>
                  <a:gd name="T1" fmla="*/ 7 h 12"/>
                  <a:gd name="T2" fmla="*/ 3 w 17"/>
                  <a:gd name="T3" fmla="*/ 8 h 12"/>
                  <a:gd name="T4" fmla="*/ 4 w 17"/>
                  <a:gd name="T5" fmla="*/ 6 h 12"/>
                  <a:gd name="T6" fmla="*/ 3 w 17"/>
                  <a:gd name="T7" fmla="*/ 9 h 12"/>
                  <a:gd name="T8" fmla="*/ 7 w 17"/>
                  <a:gd name="T9" fmla="*/ 7 h 12"/>
                  <a:gd name="T10" fmla="*/ 12 w 17"/>
                  <a:gd name="T11" fmla="*/ 10 h 12"/>
                  <a:gd name="T12" fmla="*/ 15 w 17"/>
                  <a:gd name="T13" fmla="*/ 8 h 12"/>
                  <a:gd name="T14" fmla="*/ 16 w 17"/>
                  <a:gd name="T15" fmla="*/ 10 h 12"/>
                  <a:gd name="T16" fmla="*/ 16 w 17"/>
                  <a:gd name="T17" fmla="*/ 3 h 12"/>
                  <a:gd name="T18" fmla="*/ 13 w 17"/>
                  <a:gd name="T19" fmla="*/ 6 h 12"/>
                  <a:gd name="T20" fmla="*/ 13 w 17"/>
                  <a:gd name="T21" fmla="*/ 2 h 12"/>
                  <a:gd name="T22" fmla="*/ 10 w 17"/>
                  <a:gd name="T23" fmla="*/ 2 h 12"/>
                  <a:gd name="T24" fmla="*/ 10 w 17"/>
                  <a:gd name="T25" fmla="*/ 7 h 12"/>
                  <a:gd name="T26" fmla="*/ 6 w 17"/>
                  <a:gd name="T27" fmla="*/ 6 h 12"/>
                  <a:gd name="T28" fmla="*/ 5 w 17"/>
                  <a:gd name="T29" fmla="*/ 4 h 12"/>
                  <a:gd name="T30" fmla="*/ 7 w 17"/>
                  <a:gd name="T31" fmla="*/ 0 h 12"/>
                  <a:gd name="T32" fmla="*/ 2 w 17"/>
                  <a:gd name="T33" fmla="*/ 3 h 12"/>
                  <a:gd name="T34" fmla="*/ 4 w 17"/>
                  <a:gd name="T35" fmla="*/ 2 h 12"/>
                  <a:gd name="T36" fmla="*/ 3 w 17"/>
                  <a:gd name="T37" fmla="*/ 6 h 12"/>
                  <a:gd name="T38" fmla="*/ 2 w 17"/>
                  <a:gd name="T39" fmla="*/ 5 h 12"/>
                  <a:gd name="T40" fmla="*/ 0 w 17"/>
                  <a:gd name="T4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" h="12">
                    <a:moveTo>
                      <a:pt x="0" y="7"/>
                    </a:moveTo>
                    <a:cubicBezTo>
                      <a:pt x="1" y="7"/>
                      <a:pt x="2" y="8"/>
                      <a:pt x="3" y="8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8"/>
                      <a:pt x="4" y="8"/>
                      <a:pt x="3" y="9"/>
                    </a:cubicBezTo>
                    <a:cubicBezTo>
                      <a:pt x="6" y="7"/>
                      <a:pt x="9" y="12"/>
                      <a:pt x="7" y="7"/>
                    </a:cubicBezTo>
                    <a:cubicBezTo>
                      <a:pt x="10" y="7"/>
                      <a:pt x="10" y="9"/>
                      <a:pt x="12" y="10"/>
                    </a:cubicBezTo>
                    <a:cubicBezTo>
                      <a:pt x="12" y="8"/>
                      <a:pt x="15" y="9"/>
                      <a:pt x="15" y="8"/>
                    </a:cubicBezTo>
                    <a:cubicBezTo>
                      <a:pt x="15" y="9"/>
                      <a:pt x="15" y="10"/>
                      <a:pt x="16" y="10"/>
                    </a:cubicBezTo>
                    <a:cubicBezTo>
                      <a:pt x="16" y="6"/>
                      <a:pt x="17" y="7"/>
                      <a:pt x="16" y="3"/>
                    </a:cubicBezTo>
                    <a:cubicBezTo>
                      <a:pt x="13" y="2"/>
                      <a:pt x="16" y="7"/>
                      <a:pt x="13" y="6"/>
                    </a:cubicBezTo>
                    <a:cubicBezTo>
                      <a:pt x="13" y="5"/>
                      <a:pt x="14" y="4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9" y="5"/>
                      <a:pt x="8" y="5"/>
                      <a:pt x="10" y="7"/>
                    </a:cubicBezTo>
                    <a:cubicBezTo>
                      <a:pt x="8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7" y="3"/>
                      <a:pt x="5" y="2"/>
                      <a:pt x="7" y="0"/>
                    </a:cubicBezTo>
                    <a:cubicBezTo>
                      <a:pt x="5" y="1"/>
                      <a:pt x="1" y="0"/>
                      <a:pt x="2" y="3"/>
                    </a:cubicBezTo>
                    <a:cubicBezTo>
                      <a:pt x="3" y="4"/>
                      <a:pt x="3" y="2"/>
                      <a:pt x="4" y="2"/>
                    </a:cubicBezTo>
                    <a:cubicBezTo>
                      <a:pt x="4" y="3"/>
                      <a:pt x="5" y="6"/>
                      <a:pt x="3" y="6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4" y="8"/>
                      <a:pt x="0" y="5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" name="Freeform 29"/>
              <p:cNvSpPr>
                <a:spLocks/>
              </p:cNvSpPr>
              <p:nvPr/>
            </p:nvSpPr>
            <p:spPr bwMode="auto">
              <a:xfrm>
                <a:off x="3107" y="3682"/>
                <a:ext cx="12" cy="6"/>
              </a:xfrm>
              <a:custGeom>
                <a:avLst/>
                <a:gdLst>
                  <a:gd name="T0" fmla="*/ 0 w 5"/>
                  <a:gd name="T1" fmla="*/ 1 h 2"/>
                  <a:gd name="T2" fmla="*/ 3 w 5"/>
                  <a:gd name="T3" fmla="*/ 0 h 2"/>
                  <a:gd name="T4" fmla="*/ 0 w 5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1"/>
                    </a:moveTo>
                    <a:cubicBezTo>
                      <a:pt x="0" y="2"/>
                      <a:pt x="5" y="2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8" name="Freeform 30"/>
              <p:cNvSpPr>
                <a:spLocks/>
              </p:cNvSpPr>
              <p:nvPr/>
            </p:nvSpPr>
            <p:spPr bwMode="auto">
              <a:xfrm>
                <a:off x="3138" y="3665"/>
                <a:ext cx="19" cy="26"/>
              </a:xfrm>
              <a:custGeom>
                <a:avLst/>
                <a:gdLst>
                  <a:gd name="T0" fmla="*/ 0 w 8"/>
                  <a:gd name="T1" fmla="*/ 8 h 9"/>
                  <a:gd name="T2" fmla="*/ 3 w 8"/>
                  <a:gd name="T3" fmla="*/ 9 h 9"/>
                  <a:gd name="T4" fmla="*/ 5 w 8"/>
                  <a:gd name="T5" fmla="*/ 6 h 9"/>
                  <a:gd name="T6" fmla="*/ 7 w 8"/>
                  <a:gd name="T7" fmla="*/ 5 h 9"/>
                  <a:gd name="T8" fmla="*/ 2 w 8"/>
                  <a:gd name="T9" fmla="*/ 5 h 9"/>
                  <a:gd name="T10" fmla="*/ 7 w 8"/>
                  <a:gd name="T11" fmla="*/ 2 h 9"/>
                  <a:gd name="T12" fmla="*/ 7 w 8"/>
                  <a:gd name="T13" fmla="*/ 0 h 9"/>
                  <a:gd name="T14" fmla="*/ 3 w 8"/>
                  <a:gd name="T15" fmla="*/ 1 h 9"/>
                  <a:gd name="T16" fmla="*/ 2 w 8"/>
                  <a:gd name="T17" fmla="*/ 0 h 9"/>
                  <a:gd name="T18" fmla="*/ 2 w 8"/>
                  <a:gd name="T19" fmla="*/ 4 h 9"/>
                  <a:gd name="T20" fmla="*/ 0 w 8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2" y="7"/>
                      <a:pt x="2" y="7"/>
                      <a:pt x="3" y="9"/>
                    </a:cubicBezTo>
                    <a:cubicBezTo>
                      <a:pt x="3" y="8"/>
                      <a:pt x="4" y="7"/>
                      <a:pt x="5" y="6"/>
                    </a:cubicBezTo>
                    <a:cubicBezTo>
                      <a:pt x="6" y="7"/>
                      <a:pt x="7" y="7"/>
                      <a:pt x="7" y="5"/>
                    </a:cubicBezTo>
                    <a:cubicBezTo>
                      <a:pt x="4" y="3"/>
                      <a:pt x="4" y="8"/>
                      <a:pt x="2" y="5"/>
                    </a:cubicBezTo>
                    <a:cubicBezTo>
                      <a:pt x="6" y="5"/>
                      <a:pt x="2" y="1"/>
                      <a:pt x="7" y="2"/>
                    </a:cubicBezTo>
                    <a:cubicBezTo>
                      <a:pt x="7" y="1"/>
                      <a:pt x="8" y="0"/>
                      <a:pt x="7" y="0"/>
                    </a:cubicBezTo>
                    <a:cubicBezTo>
                      <a:pt x="6" y="3"/>
                      <a:pt x="4" y="0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1" y="4"/>
                      <a:pt x="0" y="6"/>
                      <a:pt x="0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9" name="Freeform 31"/>
              <p:cNvSpPr>
                <a:spLocks/>
              </p:cNvSpPr>
              <p:nvPr/>
            </p:nvSpPr>
            <p:spPr bwMode="auto">
              <a:xfrm>
                <a:off x="3133" y="3665"/>
                <a:ext cx="7" cy="9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1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3"/>
                      <a:pt x="3" y="2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" name="Freeform 32"/>
              <p:cNvSpPr>
                <a:spLocks/>
              </p:cNvSpPr>
              <p:nvPr/>
            </p:nvSpPr>
            <p:spPr bwMode="auto">
              <a:xfrm>
                <a:off x="3028" y="3677"/>
                <a:ext cx="15" cy="14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2 h 5"/>
                  <a:gd name="T4" fmla="*/ 6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2" y="1"/>
                      <a:pt x="6" y="5"/>
                      <a:pt x="6" y="2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5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Freeform 33"/>
              <p:cNvSpPr>
                <a:spLocks/>
              </p:cNvSpPr>
              <p:nvPr/>
            </p:nvSpPr>
            <p:spPr bwMode="auto">
              <a:xfrm>
                <a:off x="3155" y="3662"/>
                <a:ext cx="21" cy="26"/>
              </a:xfrm>
              <a:custGeom>
                <a:avLst/>
                <a:gdLst>
                  <a:gd name="T0" fmla="*/ 6 w 9"/>
                  <a:gd name="T1" fmla="*/ 9 h 9"/>
                  <a:gd name="T2" fmla="*/ 7 w 9"/>
                  <a:gd name="T3" fmla="*/ 6 h 9"/>
                  <a:gd name="T4" fmla="*/ 6 w 9"/>
                  <a:gd name="T5" fmla="*/ 5 h 9"/>
                  <a:gd name="T6" fmla="*/ 9 w 9"/>
                  <a:gd name="T7" fmla="*/ 6 h 9"/>
                  <a:gd name="T8" fmla="*/ 6 w 9"/>
                  <a:gd name="T9" fmla="*/ 3 h 9"/>
                  <a:gd name="T10" fmla="*/ 4 w 9"/>
                  <a:gd name="T11" fmla="*/ 0 h 9"/>
                  <a:gd name="T12" fmla="*/ 4 w 9"/>
                  <a:gd name="T13" fmla="*/ 3 h 9"/>
                  <a:gd name="T14" fmla="*/ 2 w 9"/>
                  <a:gd name="T15" fmla="*/ 8 h 9"/>
                  <a:gd name="T16" fmla="*/ 6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6" y="9"/>
                    </a:moveTo>
                    <a:cubicBezTo>
                      <a:pt x="6" y="8"/>
                      <a:pt x="7" y="7"/>
                      <a:pt x="7" y="6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8" y="4"/>
                      <a:pt x="7" y="6"/>
                      <a:pt x="9" y="6"/>
                    </a:cubicBezTo>
                    <a:cubicBezTo>
                      <a:pt x="9" y="4"/>
                      <a:pt x="7" y="5"/>
                      <a:pt x="6" y="3"/>
                    </a:cubicBezTo>
                    <a:cubicBezTo>
                      <a:pt x="6" y="2"/>
                      <a:pt x="6" y="0"/>
                      <a:pt x="4" y="0"/>
                    </a:cubicBezTo>
                    <a:cubicBezTo>
                      <a:pt x="3" y="2"/>
                      <a:pt x="4" y="1"/>
                      <a:pt x="4" y="3"/>
                    </a:cubicBezTo>
                    <a:cubicBezTo>
                      <a:pt x="0" y="3"/>
                      <a:pt x="3" y="7"/>
                      <a:pt x="2" y="8"/>
                    </a:cubicBezTo>
                    <a:cubicBezTo>
                      <a:pt x="4" y="7"/>
                      <a:pt x="4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Freeform 34"/>
              <p:cNvSpPr>
                <a:spLocks/>
              </p:cNvSpPr>
              <p:nvPr/>
            </p:nvSpPr>
            <p:spPr bwMode="auto">
              <a:xfrm>
                <a:off x="3033" y="3665"/>
                <a:ext cx="14" cy="15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1 h 5"/>
                  <a:gd name="T4" fmla="*/ 0 w 6"/>
                  <a:gd name="T5" fmla="*/ 1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2" y="2"/>
                      <a:pt x="2" y="1"/>
                      <a:pt x="0" y="1"/>
                    </a:cubicBezTo>
                    <a:cubicBezTo>
                      <a:pt x="0" y="5"/>
                      <a:pt x="6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35"/>
              <p:cNvSpPr>
                <a:spLocks/>
              </p:cNvSpPr>
              <p:nvPr/>
            </p:nvSpPr>
            <p:spPr bwMode="auto">
              <a:xfrm>
                <a:off x="2978" y="3665"/>
                <a:ext cx="36" cy="26"/>
              </a:xfrm>
              <a:custGeom>
                <a:avLst/>
                <a:gdLst>
                  <a:gd name="T0" fmla="*/ 10 w 15"/>
                  <a:gd name="T1" fmla="*/ 5 h 9"/>
                  <a:gd name="T2" fmla="*/ 11 w 15"/>
                  <a:gd name="T3" fmla="*/ 7 h 9"/>
                  <a:gd name="T4" fmla="*/ 7 w 15"/>
                  <a:gd name="T5" fmla="*/ 2 h 9"/>
                  <a:gd name="T6" fmla="*/ 7 w 15"/>
                  <a:gd name="T7" fmla="*/ 2 h 9"/>
                  <a:gd name="T8" fmla="*/ 3 w 15"/>
                  <a:gd name="T9" fmla="*/ 1 h 9"/>
                  <a:gd name="T10" fmla="*/ 0 w 15"/>
                  <a:gd name="T11" fmla="*/ 4 h 9"/>
                  <a:gd name="T12" fmla="*/ 3 w 15"/>
                  <a:gd name="T13" fmla="*/ 6 h 9"/>
                  <a:gd name="T14" fmla="*/ 2 w 15"/>
                  <a:gd name="T15" fmla="*/ 8 h 9"/>
                  <a:gd name="T16" fmla="*/ 3 w 15"/>
                  <a:gd name="T17" fmla="*/ 8 h 9"/>
                  <a:gd name="T18" fmla="*/ 6 w 15"/>
                  <a:gd name="T19" fmla="*/ 7 h 9"/>
                  <a:gd name="T20" fmla="*/ 6 w 15"/>
                  <a:gd name="T21" fmla="*/ 8 h 9"/>
                  <a:gd name="T22" fmla="*/ 8 w 15"/>
                  <a:gd name="T23" fmla="*/ 9 h 9"/>
                  <a:gd name="T24" fmla="*/ 10 w 15"/>
                  <a:gd name="T2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9">
                    <a:moveTo>
                      <a:pt x="10" y="5"/>
                    </a:moveTo>
                    <a:cubicBezTo>
                      <a:pt x="10" y="6"/>
                      <a:pt x="11" y="6"/>
                      <a:pt x="11" y="7"/>
                    </a:cubicBezTo>
                    <a:cubicBezTo>
                      <a:pt x="15" y="2"/>
                      <a:pt x="4" y="4"/>
                      <a:pt x="7" y="2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6" y="0"/>
                      <a:pt x="4" y="3"/>
                      <a:pt x="3" y="1"/>
                    </a:cubicBezTo>
                    <a:cubicBezTo>
                      <a:pt x="4" y="4"/>
                      <a:pt x="0" y="2"/>
                      <a:pt x="0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6" y="9"/>
                      <a:pt x="4" y="7"/>
                      <a:pt x="6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8"/>
                      <a:pt x="7" y="8"/>
                      <a:pt x="8" y="9"/>
                    </a:cubicBezTo>
                    <a:cubicBezTo>
                      <a:pt x="10" y="8"/>
                      <a:pt x="8" y="5"/>
                      <a:pt x="1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4" name="Freeform 36"/>
              <p:cNvSpPr>
                <a:spLocks/>
              </p:cNvSpPr>
              <p:nvPr/>
            </p:nvSpPr>
            <p:spPr bwMode="auto">
              <a:xfrm>
                <a:off x="2938" y="3668"/>
                <a:ext cx="43" cy="26"/>
              </a:xfrm>
              <a:custGeom>
                <a:avLst/>
                <a:gdLst>
                  <a:gd name="T0" fmla="*/ 17 w 18"/>
                  <a:gd name="T1" fmla="*/ 6 h 9"/>
                  <a:gd name="T2" fmla="*/ 15 w 18"/>
                  <a:gd name="T3" fmla="*/ 2 h 9"/>
                  <a:gd name="T4" fmla="*/ 14 w 18"/>
                  <a:gd name="T5" fmla="*/ 1 h 9"/>
                  <a:gd name="T6" fmla="*/ 13 w 18"/>
                  <a:gd name="T7" fmla="*/ 3 h 9"/>
                  <a:gd name="T8" fmla="*/ 9 w 18"/>
                  <a:gd name="T9" fmla="*/ 3 h 9"/>
                  <a:gd name="T10" fmla="*/ 9 w 18"/>
                  <a:gd name="T11" fmla="*/ 4 h 9"/>
                  <a:gd name="T12" fmla="*/ 8 w 18"/>
                  <a:gd name="T13" fmla="*/ 1 h 9"/>
                  <a:gd name="T14" fmla="*/ 5 w 18"/>
                  <a:gd name="T15" fmla="*/ 0 h 9"/>
                  <a:gd name="T16" fmla="*/ 2 w 18"/>
                  <a:gd name="T17" fmla="*/ 2 h 9"/>
                  <a:gd name="T18" fmla="*/ 5 w 18"/>
                  <a:gd name="T19" fmla="*/ 4 h 9"/>
                  <a:gd name="T20" fmla="*/ 4 w 18"/>
                  <a:gd name="T21" fmla="*/ 6 h 9"/>
                  <a:gd name="T22" fmla="*/ 0 w 18"/>
                  <a:gd name="T23" fmla="*/ 4 h 9"/>
                  <a:gd name="T24" fmla="*/ 1 w 18"/>
                  <a:gd name="T25" fmla="*/ 7 h 9"/>
                  <a:gd name="T26" fmla="*/ 3 w 18"/>
                  <a:gd name="T27" fmla="*/ 8 h 9"/>
                  <a:gd name="T28" fmla="*/ 6 w 18"/>
                  <a:gd name="T29" fmla="*/ 8 h 9"/>
                  <a:gd name="T30" fmla="*/ 9 w 18"/>
                  <a:gd name="T31" fmla="*/ 5 h 9"/>
                  <a:gd name="T32" fmla="*/ 10 w 18"/>
                  <a:gd name="T33" fmla="*/ 8 h 9"/>
                  <a:gd name="T34" fmla="*/ 13 w 18"/>
                  <a:gd name="T35" fmla="*/ 5 h 9"/>
                  <a:gd name="T36" fmla="*/ 17 w 18"/>
                  <a:gd name="T3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17" y="6"/>
                    </a:moveTo>
                    <a:cubicBezTo>
                      <a:pt x="18" y="3"/>
                      <a:pt x="16" y="3"/>
                      <a:pt x="15" y="2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5" y="2"/>
                      <a:pt x="13" y="4"/>
                      <a:pt x="13" y="3"/>
                    </a:cubicBezTo>
                    <a:cubicBezTo>
                      <a:pt x="13" y="1"/>
                      <a:pt x="10" y="2"/>
                      <a:pt x="9" y="3"/>
                    </a:cubicBezTo>
                    <a:cubicBezTo>
                      <a:pt x="10" y="3"/>
                      <a:pt x="10" y="4"/>
                      <a:pt x="9" y="4"/>
                    </a:cubicBezTo>
                    <a:cubicBezTo>
                      <a:pt x="8" y="3"/>
                      <a:pt x="8" y="2"/>
                      <a:pt x="8" y="1"/>
                    </a:cubicBezTo>
                    <a:cubicBezTo>
                      <a:pt x="5" y="2"/>
                      <a:pt x="6" y="2"/>
                      <a:pt x="5" y="0"/>
                    </a:cubicBezTo>
                    <a:cubicBezTo>
                      <a:pt x="5" y="2"/>
                      <a:pt x="2" y="1"/>
                      <a:pt x="2" y="2"/>
                    </a:cubicBezTo>
                    <a:cubicBezTo>
                      <a:pt x="3" y="3"/>
                      <a:pt x="5" y="2"/>
                      <a:pt x="5" y="4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4" y="5"/>
                      <a:pt x="1" y="1"/>
                      <a:pt x="0" y="4"/>
                    </a:cubicBezTo>
                    <a:cubicBezTo>
                      <a:pt x="2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5" y="8"/>
                      <a:pt x="8" y="4"/>
                      <a:pt x="6" y="8"/>
                    </a:cubicBezTo>
                    <a:cubicBezTo>
                      <a:pt x="9" y="9"/>
                      <a:pt x="7" y="5"/>
                      <a:pt x="9" y="5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6"/>
                      <a:pt x="11" y="5"/>
                      <a:pt x="13" y="5"/>
                    </a:cubicBezTo>
                    <a:cubicBezTo>
                      <a:pt x="12" y="9"/>
                      <a:pt x="15" y="4"/>
                      <a:pt x="1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" name="Freeform 37"/>
              <p:cNvSpPr>
                <a:spLocks/>
              </p:cNvSpPr>
              <p:nvPr/>
            </p:nvSpPr>
            <p:spPr bwMode="auto">
              <a:xfrm>
                <a:off x="2997" y="3662"/>
                <a:ext cx="8" cy="15"/>
              </a:xfrm>
              <a:custGeom>
                <a:avLst/>
                <a:gdLst>
                  <a:gd name="T0" fmla="*/ 3 w 3"/>
                  <a:gd name="T1" fmla="*/ 2 h 5"/>
                  <a:gd name="T2" fmla="*/ 3 w 3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0" y="0"/>
                      <a:pt x="2" y="5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6" name="Freeform 38"/>
              <p:cNvSpPr>
                <a:spLocks/>
              </p:cNvSpPr>
              <p:nvPr/>
            </p:nvSpPr>
            <p:spPr bwMode="auto">
              <a:xfrm>
                <a:off x="3045" y="3668"/>
                <a:ext cx="19" cy="29"/>
              </a:xfrm>
              <a:custGeom>
                <a:avLst/>
                <a:gdLst>
                  <a:gd name="T0" fmla="*/ 1 w 8"/>
                  <a:gd name="T1" fmla="*/ 7 h 10"/>
                  <a:gd name="T2" fmla="*/ 5 w 8"/>
                  <a:gd name="T3" fmla="*/ 6 h 10"/>
                  <a:gd name="T4" fmla="*/ 7 w 8"/>
                  <a:gd name="T5" fmla="*/ 6 h 10"/>
                  <a:gd name="T6" fmla="*/ 8 w 8"/>
                  <a:gd name="T7" fmla="*/ 7 h 10"/>
                  <a:gd name="T8" fmla="*/ 8 w 8"/>
                  <a:gd name="T9" fmla="*/ 2 h 10"/>
                  <a:gd name="T10" fmla="*/ 4 w 8"/>
                  <a:gd name="T11" fmla="*/ 0 h 10"/>
                  <a:gd name="T12" fmla="*/ 1 w 8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1" y="7"/>
                    </a:moveTo>
                    <a:cubicBezTo>
                      <a:pt x="3" y="8"/>
                      <a:pt x="3" y="7"/>
                      <a:pt x="5" y="6"/>
                    </a:cubicBezTo>
                    <a:cubicBezTo>
                      <a:pt x="5" y="10"/>
                      <a:pt x="6" y="6"/>
                      <a:pt x="7" y="6"/>
                    </a:cubicBezTo>
                    <a:cubicBezTo>
                      <a:pt x="7" y="6"/>
                      <a:pt x="7" y="7"/>
                      <a:pt x="8" y="7"/>
                    </a:cubicBezTo>
                    <a:cubicBezTo>
                      <a:pt x="7" y="4"/>
                      <a:pt x="8" y="5"/>
                      <a:pt x="8" y="2"/>
                    </a:cubicBezTo>
                    <a:cubicBezTo>
                      <a:pt x="6" y="2"/>
                      <a:pt x="6" y="1"/>
                      <a:pt x="4" y="0"/>
                    </a:cubicBezTo>
                    <a:cubicBezTo>
                      <a:pt x="3" y="2"/>
                      <a:pt x="0" y="3"/>
                      <a:pt x="1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" name="Freeform 39"/>
              <p:cNvSpPr>
                <a:spLocks/>
              </p:cNvSpPr>
              <p:nvPr/>
            </p:nvSpPr>
            <p:spPr bwMode="auto">
              <a:xfrm>
                <a:off x="3424" y="3648"/>
                <a:ext cx="52" cy="43"/>
              </a:xfrm>
              <a:custGeom>
                <a:avLst/>
                <a:gdLst>
                  <a:gd name="T0" fmla="*/ 21 w 22"/>
                  <a:gd name="T1" fmla="*/ 5 h 15"/>
                  <a:gd name="T2" fmla="*/ 19 w 22"/>
                  <a:gd name="T3" fmla="*/ 5 h 15"/>
                  <a:gd name="T4" fmla="*/ 20 w 22"/>
                  <a:gd name="T5" fmla="*/ 3 h 15"/>
                  <a:gd name="T6" fmla="*/ 20 w 22"/>
                  <a:gd name="T7" fmla="*/ 4 h 15"/>
                  <a:gd name="T8" fmla="*/ 17 w 22"/>
                  <a:gd name="T9" fmla="*/ 7 h 15"/>
                  <a:gd name="T10" fmla="*/ 14 w 22"/>
                  <a:gd name="T11" fmla="*/ 6 h 15"/>
                  <a:gd name="T12" fmla="*/ 12 w 22"/>
                  <a:gd name="T13" fmla="*/ 4 h 15"/>
                  <a:gd name="T14" fmla="*/ 12 w 22"/>
                  <a:gd name="T15" fmla="*/ 7 h 15"/>
                  <a:gd name="T16" fmla="*/ 13 w 22"/>
                  <a:gd name="T17" fmla="*/ 7 h 15"/>
                  <a:gd name="T18" fmla="*/ 9 w 22"/>
                  <a:gd name="T19" fmla="*/ 9 h 15"/>
                  <a:gd name="T20" fmla="*/ 8 w 22"/>
                  <a:gd name="T21" fmla="*/ 11 h 15"/>
                  <a:gd name="T22" fmla="*/ 5 w 22"/>
                  <a:gd name="T23" fmla="*/ 8 h 15"/>
                  <a:gd name="T24" fmla="*/ 4 w 22"/>
                  <a:gd name="T25" fmla="*/ 6 h 15"/>
                  <a:gd name="T26" fmla="*/ 0 w 22"/>
                  <a:gd name="T27" fmla="*/ 8 h 15"/>
                  <a:gd name="T28" fmla="*/ 1 w 22"/>
                  <a:gd name="T29" fmla="*/ 14 h 15"/>
                  <a:gd name="T30" fmla="*/ 4 w 22"/>
                  <a:gd name="T31" fmla="*/ 13 h 15"/>
                  <a:gd name="T32" fmla="*/ 6 w 22"/>
                  <a:gd name="T33" fmla="*/ 11 h 15"/>
                  <a:gd name="T34" fmla="*/ 8 w 22"/>
                  <a:gd name="T35" fmla="*/ 14 h 15"/>
                  <a:gd name="T36" fmla="*/ 9 w 22"/>
                  <a:gd name="T37" fmla="*/ 12 h 15"/>
                  <a:gd name="T38" fmla="*/ 13 w 22"/>
                  <a:gd name="T39" fmla="*/ 14 h 15"/>
                  <a:gd name="T40" fmla="*/ 13 w 22"/>
                  <a:gd name="T41" fmla="*/ 10 h 15"/>
                  <a:gd name="T42" fmla="*/ 15 w 22"/>
                  <a:gd name="T43" fmla="*/ 10 h 15"/>
                  <a:gd name="T44" fmla="*/ 15 w 22"/>
                  <a:gd name="T45" fmla="*/ 9 h 15"/>
                  <a:gd name="T46" fmla="*/ 20 w 22"/>
                  <a:gd name="T47" fmla="*/ 11 h 15"/>
                  <a:gd name="T48" fmla="*/ 20 w 22"/>
                  <a:gd name="T49" fmla="*/ 7 h 15"/>
                  <a:gd name="T50" fmla="*/ 22 w 22"/>
                  <a:gd name="T51" fmla="*/ 7 h 15"/>
                  <a:gd name="T52" fmla="*/ 21 w 22"/>
                  <a:gd name="T5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5">
                    <a:moveTo>
                      <a:pt x="21" y="5"/>
                    </a:moveTo>
                    <a:cubicBezTo>
                      <a:pt x="21" y="6"/>
                      <a:pt x="19" y="6"/>
                      <a:pt x="19" y="5"/>
                    </a:cubicBezTo>
                    <a:cubicBezTo>
                      <a:pt x="21" y="6"/>
                      <a:pt x="21" y="0"/>
                      <a:pt x="20" y="3"/>
                    </a:cubicBezTo>
                    <a:cubicBezTo>
                      <a:pt x="20" y="3"/>
                      <a:pt x="20" y="4"/>
                      <a:pt x="20" y="4"/>
                    </a:cubicBezTo>
                    <a:cubicBezTo>
                      <a:pt x="17" y="4"/>
                      <a:pt x="19" y="7"/>
                      <a:pt x="17" y="7"/>
                    </a:cubicBezTo>
                    <a:cubicBezTo>
                      <a:pt x="16" y="7"/>
                      <a:pt x="16" y="5"/>
                      <a:pt x="14" y="6"/>
                    </a:cubicBezTo>
                    <a:cubicBezTo>
                      <a:pt x="14" y="4"/>
                      <a:pt x="13" y="3"/>
                      <a:pt x="12" y="4"/>
                    </a:cubicBezTo>
                    <a:cubicBezTo>
                      <a:pt x="11" y="6"/>
                      <a:pt x="10" y="7"/>
                      <a:pt x="12" y="7"/>
                    </a:cubicBezTo>
                    <a:cubicBezTo>
                      <a:pt x="12" y="7"/>
                      <a:pt x="13" y="5"/>
                      <a:pt x="13" y="7"/>
                    </a:cubicBezTo>
                    <a:cubicBezTo>
                      <a:pt x="12" y="7"/>
                      <a:pt x="11" y="9"/>
                      <a:pt x="9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7" y="11"/>
                      <a:pt x="6" y="9"/>
                      <a:pt x="5" y="8"/>
                    </a:cubicBezTo>
                    <a:cubicBezTo>
                      <a:pt x="5" y="8"/>
                      <a:pt x="7" y="5"/>
                      <a:pt x="4" y="6"/>
                    </a:cubicBezTo>
                    <a:cubicBezTo>
                      <a:pt x="4" y="9"/>
                      <a:pt x="1" y="7"/>
                      <a:pt x="0" y="8"/>
                    </a:cubicBezTo>
                    <a:cubicBezTo>
                      <a:pt x="3" y="9"/>
                      <a:pt x="0" y="11"/>
                      <a:pt x="1" y="14"/>
                    </a:cubicBezTo>
                    <a:cubicBezTo>
                      <a:pt x="2" y="13"/>
                      <a:pt x="5" y="15"/>
                      <a:pt x="4" y="13"/>
                    </a:cubicBezTo>
                    <a:cubicBezTo>
                      <a:pt x="2" y="13"/>
                      <a:pt x="6" y="12"/>
                      <a:pt x="6" y="11"/>
                    </a:cubicBezTo>
                    <a:cubicBezTo>
                      <a:pt x="7" y="12"/>
                      <a:pt x="6" y="14"/>
                      <a:pt x="8" y="14"/>
                    </a:cubicBezTo>
                    <a:cubicBezTo>
                      <a:pt x="9" y="13"/>
                      <a:pt x="8" y="12"/>
                      <a:pt x="9" y="12"/>
                    </a:cubicBezTo>
                    <a:cubicBezTo>
                      <a:pt x="12" y="11"/>
                      <a:pt x="11" y="14"/>
                      <a:pt x="13" y="14"/>
                    </a:cubicBezTo>
                    <a:cubicBezTo>
                      <a:pt x="14" y="12"/>
                      <a:pt x="11" y="10"/>
                      <a:pt x="13" y="10"/>
                    </a:cubicBezTo>
                    <a:cubicBezTo>
                      <a:pt x="13" y="11"/>
                      <a:pt x="15" y="11"/>
                      <a:pt x="15" y="10"/>
                    </a:cubicBezTo>
                    <a:cubicBezTo>
                      <a:pt x="14" y="10"/>
                      <a:pt x="14" y="9"/>
                      <a:pt x="15" y="9"/>
                    </a:cubicBezTo>
                    <a:cubicBezTo>
                      <a:pt x="17" y="10"/>
                      <a:pt x="16" y="12"/>
                      <a:pt x="20" y="11"/>
                    </a:cubicBezTo>
                    <a:cubicBezTo>
                      <a:pt x="20" y="10"/>
                      <a:pt x="20" y="9"/>
                      <a:pt x="20" y="7"/>
                    </a:cubicBezTo>
                    <a:cubicBezTo>
                      <a:pt x="21" y="7"/>
                      <a:pt x="22" y="8"/>
                      <a:pt x="22" y="7"/>
                    </a:cubicBezTo>
                    <a:cubicBezTo>
                      <a:pt x="22" y="6"/>
                      <a:pt x="22" y="5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" name="Freeform 40"/>
              <p:cNvSpPr>
                <a:spLocks/>
              </p:cNvSpPr>
              <p:nvPr/>
            </p:nvSpPr>
            <p:spPr bwMode="auto">
              <a:xfrm>
                <a:off x="3495" y="3654"/>
                <a:ext cx="14" cy="14"/>
              </a:xfrm>
              <a:custGeom>
                <a:avLst/>
                <a:gdLst>
                  <a:gd name="T0" fmla="*/ 3 w 6"/>
                  <a:gd name="T1" fmla="*/ 2 h 5"/>
                  <a:gd name="T2" fmla="*/ 6 w 6"/>
                  <a:gd name="T3" fmla="*/ 2 h 5"/>
                  <a:gd name="T4" fmla="*/ 2 w 6"/>
                  <a:gd name="T5" fmla="*/ 1 h 5"/>
                  <a:gd name="T6" fmla="*/ 2 w 6"/>
                  <a:gd name="T7" fmla="*/ 4 h 5"/>
                  <a:gd name="T8" fmla="*/ 3 w 6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3" y="2"/>
                    </a:moveTo>
                    <a:cubicBezTo>
                      <a:pt x="5" y="0"/>
                      <a:pt x="5" y="5"/>
                      <a:pt x="6" y="2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2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41"/>
              <p:cNvSpPr>
                <a:spLocks/>
              </p:cNvSpPr>
              <p:nvPr/>
            </p:nvSpPr>
            <p:spPr bwMode="auto">
              <a:xfrm>
                <a:off x="3493" y="3665"/>
                <a:ext cx="19" cy="26"/>
              </a:xfrm>
              <a:custGeom>
                <a:avLst/>
                <a:gdLst>
                  <a:gd name="T0" fmla="*/ 6 w 8"/>
                  <a:gd name="T1" fmla="*/ 7 h 9"/>
                  <a:gd name="T2" fmla="*/ 5 w 8"/>
                  <a:gd name="T3" fmla="*/ 6 h 9"/>
                  <a:gd name="T4" fmla="*/ 4 w 8"/>
                  <a:gd name="T5" fmla="*/ 3 h 9"/>
                  <a:gd name="T6" fmla="*/ 6 w 8"/>
                  <a:gd name="T7" fmla="*/ 3 h 9"/>
                  <a:gd name="T8" fmla="*/ 6 w 8"/>
                  <a:gd name="T9" fmla="*/ 0 h 9"/>
                  <a:gd name="T10" fmla="*/ 1 w 8"/>
                  <a:gd name="T11" fmla="*/ 4 h 9"/>
                  <a:gd name="T12" fmla="*/ 4 w 8"/>
                  <a:gd name="T13" fmla="*/ 9 h 9"/>
                  <a:gd name="T14" fmla="*/ 8 w 8"/>
                  <a:gd name="T15" fmla="*/ 5 h 9"/>
                  <a:gd name="T16" fmla="*/ 6 w 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7"/>
                    </a:moveTo>
                    <a:cubicBezTo>
                      <a:pt x="5" y="7"/>
                      <a:pt x="5" y="6"/>
                      <a:pt x="5" y="6"/>
                    </a:cubicBezTo>
                    <a:cubicBezTo>
                      <a:pt x="6" y="7"/>
                      <a:pt x="4" y="4"/>
                      <a:pt x="4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2"/>
                      <a:pt x="7" y="0"/>
                      <a:pt x="6" y="0"/>
                    </a:cubicBezTo>
                    <a:cubicBezTo>
                      <a:pt x="6" y="3"/>
                      <a:pt x="0" y="0"/>
                      <a:pt x="1" y="4"/>
                    </a:cubicBezTo>
                    <a:cubicBezTo>
                      <a:pt x="3" y="4"/>
                      <a:pt x="4" y="6"/>
                      <a:pt x="4" y="9"/>
                    </a:cubicBezTo>
                    <a:cubicBezTo>
                      <a:pt x="6" y="9"/>
                      <a:pt x="7" y="7"/>
                      <a:pt x="8" y="5"/>
                    </a:cubicBezTo>
                    <a:cubicBezTo>
                      <a:pt x="7" y="5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" name="Freeform 42"/>
              <p:cNvSpPr>
                <a:spLocks/>
              </p:cNvSpPr>
              <p:nvPr/>
            </p:nvSpPr>
            <p:spPr bwMode="auto">
              <a:xfrm>
                <a:off x="3407" y="3659"/>
                <a:ext cx="17" cy="29"/>
              </a:xfrm>
              <a:custGeom>
                <a:avLst/>
                <a:gdLst>
                  <a:gd name="T0" fmla="*/ 6 w 7"/>
                  <a:gd name="T1" fmla="*/ 2 h 10"/>
                  <a:gd name="T2" fmla="*/ 5 w 7"/>
                  <a:gd name="T3" fmla="*/ 0 h 10"/>
                  <a:gd name="T4" fmla="*/ 3 w 7"/>
                  <a:gd name="T5" fmla="*/ 0 h 10"/>
                  <a:gd name="T6" fmla="*/ 4 w 7"/>
                  <a:gd name="T7" fmla="*/ 3 h 10"/>
                  <a:gd name="T8" fmla="*/ 0 w 7"/>
                  <a:gd name="T9" fmla="*/ 3 h 10"/>
                  <a:gd name="T10" fmla="*/ 0 w 7"/>
                  <a:gd name="T11" fmla="*/ 7 h 10"/>
                  <a:gd name="T12" fmla="*/ 4 w 7"/>
                  <a:gd name="T13" fmla="*/ 5 h 10"/>
                  <a:gd name="T14" fmla="*/ 2 w 7"/>
                  <a:gd name="T15" fmla="*/ 7 h 10"/>
                  <a:gd name="T16" fmla="*/ 4 w 7"/>
                  <a:gd name="T17" fmla="*/ 7 h 10"/>
                  <a:gd name="T18" fmla="*/ 4 w 7"/>
                  <a:gd name="T19" fmla="*/ 10 h 10"/>
                  <a:gd name="T20" fmla="*/ 6 w 7"/>
                  <a:gd name="T21" fmla="*/ 7 h 10"/>
                  <a:gd name="T22" fmla="*/ 4 w 7"/>
                  <a:gd name="T23" fmla="*/ 3 h 10"/>
                  <a:gd name="T24" fmla="*/ 6 w 7"/>
                  <a:gd name="T25" fmla="*/ 4 h 10"/>
                  <a:gd name="T26" fmla="*/ 6 w 7"/>
                  <a:gd name="T2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0">
                    <a:moveTo>
                      <a:pt x="6" y="2"/>
                    </a:moveTo>
                    <a:cubicBezTo>
                      <a:pt x="6" y="3"/>
                      <a:pt x="5" y="2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1"/>
                      <a:pt x="4" y="2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4"/>
                      <a:pt x="1" y="6"/>
                      <a:pt x="0" y="7"/>
                    </a:cubicBezTo>
                    <a:cubicBezTo>
                      <a:pt x="2" y="7"/>
                      <a:pt x="2" y="5"/>
                      <a:pt x="4" y="5"/>
                    </a:cubicBezTo>
                    <a:cubicBezTo>
                      <a:pt x="4" y="6"/>
                      <a:pt x="2" y="7"/>
                      <a:pt x="2" y="7"/>
                    </a:cubicBezTo>
                    <a:cubicBezTo>
                      <a:pt x="2" y="8"/>
                      <a:pt x="5" y="6"/>
                      <a:pt x="4" y="7"/>
                    </a:cubicBezTo>
                    <a:cubicBezTo>
                      <a:pt x="4" y="8"/>
                      <a:pt x="1" y="9"/>
                      <a:pt x="4" y="10"/>
                    </a:cubicBezTo>
                    <a:cubicBezTo>
                      <a:pt x="4" y="8"/>
                      <a:pt x="6" y="9"/>
                      <a:pt x="6" y="7"/>
                    </a:cubicBezTo>
                    <a:cubicBezTo>
                      <a:pt x="5" y="7"/>
                      <a:pt x="4" y="5"/>
                      <a:pt x="4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3"/>
                      <a:pt x="7" y="0"/>
                      <a:pt x="6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" name="Freeform 43"/>
              <p:cNvSpPr>
                <a:spLocks/>
              </p:cNvSpPr>
              <p:nvPr/>
            </p:nvSpPr>
            <p:spPr bwMode="auto">
              <a:xfrm>
                <a:off x="3402" y="3680"/>
                <a:ext cx="10" cy="8"/>
              </a:xfrm>
              <a:custGeom>
                <a:avLst/>
                <a:gdLst>
                  <a:gd name="T0" fmla="*/ 4 w 4"/>
                  <a:gd name="T1" fmla="*/ 1 h 3"/>
                  <a:gd name="T2" fmla="*/ 2 w 4"/>
                  <a:gd name="T3" fmla="*/ 0 h 3"/>
                  <a:gd name="T4" fmla="*/ 4 w 4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0" y="2"/>
                      <a:pt x="4" y="3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2" name="Freeform 44"/>
              <p:cNvSpPr>
                <a:spLocks/>
              </p:cNvSpPr>
              <p:nvPr/>
            </p:nvSpPr>
            <p:spPr bwMode="auto">
              <a:xfrm>
                <a:off x="3469" y="3680"/>
                <a:ext cx="7" cy="11"/>
              </a:xfrm>
              <a:custGeom>
                <a:avLst/>
                <a:gdLst>
                  <a:gd name="T0" fmla="*/ 2 w 3"/>
                  <a:gd name="T1" fmla="*/ 0 h 4"/>
                  <a:gd name="T2" fmla="*/ 1 w 3"/>
                  <a:gd name="T3" fmla="*/ 2 h 4"/>
                  <a:gd name="T4" fmla="*/ 0 w 3"/>
                  <a:gd name="T5" fmla="*/ 1 h 4"/>
                  <a:gd name="T6" fmla="*/ 1 w 3"/>
                  <a:gd name="T7" fmla="*/ 4 h 4"/>
                  <a:gd name="T8" fmla="*/ 2 w 3"/>
                  <a:gd name="T9" fmla="*/ 2 h 4"/>
                  <a:gd name="T10" fmla="*/ 3 w 3"/>
                  <a:gd name="T11" fmla="*/ 2 h 4"/>
                  <a:gd name="T12" fmla="*/ 2 w 3"/>
                  <a:gd name="T13" fmla="*/ 1 h 4"/>
                  <a:gd name="T14" fmla="*/ 2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3" name="Freeform 45"/>
              <p:cNvSpPr>
                <a:spLocks/>
              </p:cNvSpPr>
              <p:nvPr/>
            </p:nvSpPr>
            <p:spPr bwMode="auto">
              <a:xfrm>
                <a:off x="3481" y="3657"/>
                <a:ext cx="14" cy="34"/>
              </a:xfrm>
              <a:custGeom>
                <a:avLst/>
                <a:gdLst>
                  <a:gd name="T0" fmla="*/ 2 w 6"/>
                  <a:gd name="T1" fmla="*/ 5 h 12"/>
                  <a:gd name="T2" fmla="*/ 1 w 6"/>
                  <a:gd name="T3" fmla="*/ 3 h 12"/>
                  <a:gd name="T4" fmla="*/ 2 w 6"/>
                  <a:gd name="T5" fmla="*/ 0 h 12"/>
                  <a:gd name="T6" fmla="*/ 0 w 6"/>
                  <a:gd name="T7" fmla="*/ 1 h 12"/>
                  <a:gd name="T8" fmla="*/ 1 w 6"/>
                  <a:gd name="T9" fmla="*/ 8 h 12"/>
                  <a:gd name="T10" fmla="*/ 2 w 6"/>
                  <a:gd name="T11" fmla="*/ 11 h 12"/>
                  <a:gd name="T12" fmla="*/ 6 w 6"/>
                  <a:gd name="T13" fmla="*/ 12 h 12"/>
                  <a:gd name="T14" fmla="*/ 2 w 6"/>
                  <a:gd name="T1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2" y="5"/>
                    </a:moveTo>
                    <a:cubicBezTo>
                      <a:pt x="2" y="3"/>
                      <a:pt x="4" y="1"/>
                      <a:pt x="1" y="3"/>
                    </a:cubicBezTo>
                    <a:cubicBezTo>
                      <a:pt x="0" y="1"/>
                      <a:pt x="5" y="1"/>
                      <a:pt x="2" y="0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3"/>
                      <a:pt x="0" y="6"/>
                      <a:pt x="1" y="8"/>
                    </a:cubicBezTo>
                    <a:cubicBezTo>
                      <a:pt x="1" y="9"/>
                      <a:pt x="1" y="11"/>
                      <a:pt x="2" y="11"/>
                    </a:cubicBezTo>
                    <a:cubicBezTo>
                      <a:pt x="3" y="10"/>
                      <a:pt x="4" y="10"/>
                      <a:pt x="6" y="12"/>
                    </a:cubicBezTo>
                    <a:cubicBezTo>
                      <a:pt x="6" y="8"/>
                      <a:pt x="3" y="8"/>
                      <a:pt x="2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4" name="Freeform 46"/>
              <p:cNvSpPr>
                <a:spLocks noEditPoints="1"/>
              </p:cNvSpPr>
              <p:nvPr/>
            </p:nvSpPr>
            <p:spPr bwMode="auto">
              <a:xfrm>
                <a:off x="2862" y="3665"/>
                <a:ext cx="74" cy="26"/>
              </a:xfrm>
              <a:custGeom>
                <a:avLst/>
                <a:gdLst>
                  <a:gd name="T0" fmla="*/ 8 w 31"/>
                  <a:gd name="T1" fmla="*/ 1 h 9"/>
                  <a:gd name="T2" fmla="*/ 4 w 31"/>
                  <a:gd name="T3" fmla="*/ 1 h 9"/>
                  <a:gd name="T4" fmla="*/ 2 w 31"/>
                  <a:gd name="T5" fmla="*/ 6 h 9"/>
                  <a:gd name="T6" fmla="*/ 4 w 31"/>
                  <a:gd name="T7" fmla="*/ 5 h 9"/>
                  <a:gd name="T8" fmla="*/ 9 w 31"/>
                  <a:gd name="T9" fmla="*/ 7 h 9"/>
                  <a:gd name="T10" fmla="*/ 10 w 31"/>
                  <a:gd name="T11" fmla="*/ 5 h 9"/>
                  <a:gd name="T12" fmla="*/ 15 w 31"/>
                  <a:gd name="T13" fmla="*/ 5 h 9"/>
                  <a:gd name="T14" fmla="*/ 15 w 31"/>
                  <a:gd name="T15" fmla="*/ 7 h 9"/>
                  <a:gd name="T16" fmla="*/ 18 w 31"/>
                  <a:gd name="T17" fmla="*/ 6 h 9"/>
                  <a:gd name="T18" fmla="*/ 18 w 31"/>
                  <a:gd name="T19" fmla="*/ 4 h 9"/>
                  <a:gd name="T20" fmla="*/ 20 w 31"/>
                  <a:gd name="T21" fmla="*/ 5 h 9"/>
                  <a:gd name="T22" fmla="*/ 23 w 31"/>
                  <a:gd name="T23" fmla="*/ 3 h 9"/>
                  <a:gd name="T24" fmla="*/ 21 w 31"/>
                  <a:gd name="T25" fmla="*/ 7 h 9"/>
                  <a:gd name="T26" fmla="*/ 19 w 31"/>
                  <a:gd name="T27" fmla="*/ 8 h 9"/>
                  <a:gd name="T28" fmla="*/ 22 w 31"/>
                  <a:gd name="T29" fmla="*/ 9 h 9"/>
                  <a:gd name="T30" fmla="*/ 30 w 31"/>
                  <a:gd name="T31" fmla="*/ 6 h 9"/>
                  <a:gd name="T32" fmla="*/ 28 w 31"/>
                  <a:gd name="T33" fmla="*/ 1 h 9"/>
                  <a:gd name="T34" fmla="*/ 26 w 31"/>
                  <a:gd name="T35" fmla="*/ 5 h 9"/>
                  <a:gd name="T36" fmla="*/ 27 w 31"/>
                  <a:gd name="T37" fmla="*/ 1 h 9"/>
                  <a:gd name="T38" fmla="*/ 25 w 31"/>
                  <a:gd name="T39" fmla="*/ 5 h 9"/>
                  <a:gd name="T40" fmla="*/ 24 w 31"/>
                  <a:gd name="T41" fmla="*/ 1 h 9"/>
                  <a:gd name="T42" fmla="*/ 20 w 31"/>
                  <a:gd name="T43" fmla="*/ 3 h 9"/>
                  <a:gd name="T44" fmla="*/ 18 w 31"/>
                  <a:gd name="T45" fmla="*/ 1 h 9"/>
                  <a:gd name="T46" fmla="*/ 19 w 31"/>
                  <a:gd name="T47" fmla="*/ 3 h 9"/>
                  <a:gd name="T48" fmla="*/ 18 w 31"/>
                  <a:gd name="T49" fmla="*/ 1 h 9"/>
                  <a:gd name="T50" fmla="*/ 14 w 31"/>
                  <a:gd name="T51" fmla="*/ 5 h 9"/>
                  <a:gd name="T52" fmla="*/ 8 w 31"/>
                  <a:gd name="T53" fmla="*/ 3 h 9"/>
                  <a:gd name="T54" fmla="*/ 8 w 31"/>
                  <a:gd name="T55" fmla="*/ 1 h 9"/>
                  <a:gd name="T56" fmla="*/ 8 w 31"/>
                  <a:gd name="T57" fmla="*/ 6 h 9"/>
                  <a:gd name="T58" fmla="*/ 7 w 31"/>
                  <a:gd name="T59" fmla="*/ 2 h 9"/>
                  <a:gd name="T60" fmla="*/ 8 w 31"/>
                  <a:gd name="T6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9">
                    <a:moveTo>
                      <a:pt x="8" y="1"/>
                    </a:moveTo>
                    <a:cubicBezTo>
                      <a:pt x="7" y="1"/>
                      <a:pt x="5" y="2"/>
                      <a:pt x="4" y="1"/>
                    </a:cubicBezTo>
                    <a:cubicBezTo>
                      <a:pt x="6" y="5"/>
                      <a:pt x="0" y="4"/>
                      <a:pt x="2" y="6"/>
                    </a:cubicBezTo>
                    <a:cubicBezTo>
                      <a:pt x="2" y="5"/>
                      <a:pt x="4" y="5"/>
                      <a:pt x="4" y="5"/>
                    </a:cubicBezTo>
                    <a:cubicBezTo>
                      <a:pt x="2" y="8"/>
                      <a:pt x="8" y="8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ubicBezTo>
                      <a:pt x="12" y="9"/>
                      <a:pt x="12" y="5"/>
                      <a:pt x="15" y="5"/>
                    </a:cubicBezTo>
                    <a:cubicBezTo>
                      <a:pt x="15" y="6"/>
                      <a:pt x="14" y="7"/>
                      <a:pt x="15" y="7"/>
                    </a:cubicBezTo>
                    <a:cubicBezTo>
                      <a:pt x="15" y="4"/>
                      <a:pt x="19" y="8"/>
                      <a:pt x="18" y="6"/>
                    </a:cubicBezTo>
                    <a:cubicBezTo>
                      <a:pt x="18" y="6"/>
                      <a:pt x="16" y="4"/>
                      <a:pt x="18" y="4"/>
                    </a:cubicBezTo>
                    <a:cubicBezTo>
                      <a:pt x="19" y="4"/>
                      <a:pt x="18" y="6"/>
                      <a:pt x="20" y="5"/>
                    </a:cubicBezTo>
                    <a:cubicBezTo>
                      <a:pt x="22" y="5"/>
                      <a:pt x="21" y="3"/>
                      <a:pt x="23" y="3"/>
                    </a:cubicBezTo>
                    <a:cubicBezTo>
                      <a:pt x="22" y="4"/>
                      <a:pt x="22" y="6"/>
                      <a:pt x="21" y="7"/>
                    </a:cubicBezTo>
                    <a:cubicBezTo>
                      <a:pt x="21" y="6"/>
                      <a:pt x="19" y="7"/>
                      <a:pt x="19" y="8"/>
                    </a:cubicBezTo>
                    <a:cubicBezTo>
                      <a:pt x="21" y="8"/>
                      <a:pt x="21" y="9"/>
                      <a:pt x="22" y="9"/>
                    </a:cubicBezTo>
                    <a:cubicBezTo>
                      <a:pt x="23" y="7"/>
                      <a:pt x="27" y="5"/>
                      <a:pt x="30" y="6"/>
                    </a:cubicBezTo>
                    <a:cubicBezTo>
                      <a:pt x="31" y="3"/>
                      <a:pt x="30" y="1"/>
                      <a:pt x="28" y="1"/>
                    </a:cubicBezTo>
                    <a:cubicBezTo>
                      <a:pt x="27" y="2"/>
                      <a:pt x="28" y="5"/>
                      <a:pt x="26" y="5"/>
                    </a:cubicBezTo>
                    <a:cubicBezTo>
                      <a:pt x="26" y="4"/>
                      <a:pt x="26" y="2"/>
                      <a:pt x="27" y="1"/>
                    </a:cubicBezTo>
                    <a:cubicBezTo>
                      <a:pt x="24" y="0"/>
                      <a:pt x="27" y="5"/>
                      <a:pt x="25" y="5"/>
                    </a:cubicBezTo>
                    <a:cubicBezTo>
                      <a:pt x="24" y="4"/>
                      <a:pt x="26" y="1"/>
                      <a:pt x="24" y="1"/>
                    </a:cubicBezTo>
                    <a:cubicBezTo>
                      <a:pt x="24" y="3"/>
                      <a:pt x="21" y="2"/>
                      <a:pt x="20" y="3"/>
                    </a:cubicBezTo>
                    <a:cubicBezTo>
                      <a:pt x="22" y="1"/>
                      <a:pt x="20" y="1"/>
                      <a:pt x="18" y="1"/>
                    </a:cubicBezTo>
                    <a:cubicBezTo>
                      <a:pt x="18" y="2"/>
                      <a:pt x="19" y="2"/>
                      <a:pt x="19" y="3"/>
                    </a:cubicBezTo>
                    <a:cubicBezTo>
                      <a:pt x="18" y="2"/>
                      <a:pt x="15" y="4"/>
                      <a:pt x="18" y="1"/>
                    </a:cubicBezTo>
                    <a:cubicBezTo>
                      <a:pt x="15" y="1"/>
                      <a:pt x="16" y="5"/>
                      <a:pt x="14" y="5"/>
                    </a:cubicBezTo>
                    <a:cubicBezTo>
                      <a:pt x="16" y="0"/>
                      <a:pt x="11" y="4"/>
                      <a:pt x="8" y="3"/>
                    </a:cubicBezTo>
                    <a:cubicBezTo>
                      <a:pt x="8" y="3"/>
                      <a:pt x="8" y="2"/>
                      <a:pt x="8" y="1"/>
                    </a:cubicBezTo>
                    <a:close/>
                    <a:moveTo>
                      <a:pt x="8" y="6"/>
                    </a:moveTo>
                    <a:cubicBezTo>
                      <a:pt x="7" y="7"/>
                      <a:pt x="3" y="2"/>
                      <a:pt x="7" y="2"/>
                    </a:cubicBezTo>
                    <a:cubicBezTo>
                      <a:pt x="4" y="4"/>
                      <a:pt x="9" y="5"/>
                      <a:pt x="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5" name="Freeform 47"/>
              <p:cNvSpPr>
                <a:spLocks/>
              </p:cNvSpPr>
              <p:nvPr/>
            </p:nvSpPr>
            <p:spPr bwMode="auto">
              <a:xfrm>
                <a:off x="2667" y="3665"/>
                <a:ext cx="54" cy="32"/>
              </a:xfrm>
              <a:custGeom>
                <a:avLst/>
                <a:gdLst>
                  <a:gd name="T0" fmla="*/ 19 w 23"/>
                  <a:gd name="T1" fmla="*/ 6 h 11"/>
                  <a:gd name="T2" fmla="*/ 23 w 23"/>
                  <a:gd name="T3" fmla="*/ 2 h 11"/>
                  <a:gd name="T4" fmla="*/ 17 w 23"/>
                  <a:gd name="T5" fmla="*/ 3 h 11"/>
                  <a:gd name="T6" fmla="*/ 15 w 23"/>
                  <a:gd name="T7" fmla="*/ 2 h 11"/>
                  <a:gd name="T8" fmla="*/ 15 w 23"/>
                  <a:gd name="T9" fmla="*/ 1 h 11"/>
                  <a:gd name="T10" fmla="*/ 12 w 23"/>
                  <a:gd name="T11" fmla="*/ 2 h 11"/>
                  <a:gd name="T12" fmla="*/ 10 w 23"/>
                  <a:gd name="T13" fmla="*/ 1 h 11"/>
                  <a:gd name="T14" fmla="*/ 8 w 23"/>
                  <a:gd name="T15" fmla="*/ 2 h 11"/>
                  <a:gd name="T16" fmla="*/ 8 w 23"/>
                  <a:gd name="T17" fmla="*/ 4 h 11"/>
                  <a:gd name="T18" fmla="*/ 1 w 23"/>
                  <a:gd name="T19" fmla="*/ 3 h 11"/>
                  <a:gd name="T20" fmla="*/ 2 w 23"/>
                  <a:gd name="T21" fmla="*/ 1 h 11"/>
                  <a:gd name="T22" fmla="*/ 0 w 23"/>
                  <a:gd name="T23" fmla="*/ 1 h 11"/>
                  <a:gd name="T24" fmla="*/ 0 w 23"/>
                  <a:gd name="T25" fmla="*/ 5 h 11"/>
                  <a:gd name="T26" fmla="*/ 0 w 23"/>
                  <a:gd name="T27" fmla="*/ 5 h 11"/>
                  <a:gd name="T28" fmla="*/ 3 w 23"/>
                  <a:gd name="T29" fmla="*/ 6 h 11"/>
                  <a:gd name="T30" fmla="*/ 5 w 23"/>
                  <a:gd name="T31" fmla="*/ 5 h 11"/>
                  <a:gd name="T32" fmla="*/ 6 w 23"/>
                  <a:gd name="T33" fmla="*/ 3 h 11"/>
                  <a:gd name="T34" fmla="*/ 6 w 23"/>
                  <a:gd name="T35" fmla="*/ 5 h 11"/>
                  <a:gd name="T36" fmla="*/ 15 w 23"/>
                  <a:gd name="T37" fmla="*/ 7 h 11"/>
                  <a:gd name="T38" fmla="*/ 18 w 23"/>
                  <a:gd name="T39" fmla="*/ 5 h 11"/>
                  <a:gd name="T40" fmla="*/ 23 w 23"/>
                  <a:gd name="T41" fmla="*/ 9 h 11"/>
                  <a:gd name="T42" fmla="*/ 19 w 23"/>
                  <a:gd name="T4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1">
                    <a:moveTo>
                      <a:pt x="19" y="6"/>
                    </a:moveTo>
                    <a:cubicBezTo>
                      <a:pt x="22" y="6"/>
                      <a:pt x="22" y="4"/>
                      <a:pt x="23" y="2"/>
                    </a:cubicBezTo>
                    <a:cubicBezTo>
                      <a:pt x="19" y="2"/>
                      <a:pt x="20" y="2"/>
                      <a:pt x="17" y="3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4" y="1"/>
                      <a:pt x="13" y="2"/>
                      <a:pt x="12" y="2"/>
                    </a:cubicBezTo>
                    <a:cubicBezTo>
                      <a:pt x="12" y="2"/>
                      <a:pt x="11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9" y="2"/>
                      <a:pt x="9" y="4"/>
                      <a:pt x="8" y="4"/>
                    </a:cubicBezTo>
                    <a:cubicBezTo>
                      <a:pt x="8" y="0"/>
                      <a:pt x="3" y="3"/>
                      <a:pt x="1" y="3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1" y="7"/>
                      <a:pt x="3" y="6"/>
                    </a:cubicBezTo>
                    <a:cubicBezTo>
                      <a:pt x="4" y="6"/>
                      <a:pt x="4" y="5"/>
                      <a:pt x="5" y="5"/>
                    </a:cubicBezTo>
                    <a:cubicBezTo>
                      <a:pt x="5" y="5"/>
                      <a:pt x="5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5"/>
                      <a:pt x="12" y="6"/>
                      <a:pt x="15" y="7"/>
                    </a:cubicBezTo>
                    <a:cubicBezTo>
                      <a:pt x="15" y="6"/>
                      <a:pt x="17" y="5"/>
                      <a:pt x="18" y="5"/>
                    </a:cubicBezTo>
                    <a:cubicBezTo>
                      <a:pt x="19" y="6"/>
                      <a:pt x="21" y="11"/>
                      <a:pt x="23" y="9"/>
                    </a:cubicBezTo>
                    <a:cubicBezTo>
                      <a:pt x="22" y="8"/>
                      <a:pt x="20" y="8"/>
                      <a:pt x="19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6" name="Freeform 48"/>
              <p:cNvSpPr>
                <a:spLocks/>
              </p:cNvSpPr>
              <p:nvPr/>
            </p:nvSpPr>
            <p:spPr bwMode="auto">
              <a:xfrm>
                <a:off x="2926" y="3685"/>
                <a:ext cx="7" cy="12"/>
              </a:xfrm>
              <a:custGeom>
                <a:avLst/>
                <a:gdLst>
                  <a:gd name="T0" fmla="*/ 2 w 3"/>
                  <a:gd name="T1" fmla="*/ 2 h 4"/>
                  <a:gd name="T2" fmla="*/ 2 w 3"/>
                  <a:gd name="T3" fmla="*/ 3 h 4"/>
                  <a:gd name="T4" fmla="*/ 0 w 3"/>
                  <a:gd name="T5" fmla="*/ 1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2" y="4"/>
                      <a:pt x="2" y="4"/>
                    </a:cubicBezTo>
                    <a:cubicBezTo>
                      <a:pt x="3" y="4"/>
                      <a:pt x="3" y="0"/>
                      <a:pt x="2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7" name="Freeform 49"/>
              <p:cNvSpPr>
                <a:spLocks/>
              </p:cNvSpPr>
              <p:nvPr/>
            </p:nvSpPr>
            <p:spPr bwMode="auto">
              <a:xfrm>
                <a:off x="2795" y="3668"/>
                <a:ext cx="26" cy="20"/>
              </a:xfrm>
              <a:custGeom>
                <a:avLst/>
                <a:gdLst>
                  <a:gd name="T0" fmla="*/ 11 w 11"/>
                  <a:gd name="T1" fmla="*/ 5 h 7"/>
                  <a:gd name="T2" fmla="*/ 11 w 11"/>
                  <a:gd name="T3" fmla="*/ 3 h 7"/>
                  <a:gd name="T4" fmla="*/ 4 w 11"/>
                  <a:gd name="T5" fmla="*/ 0 h 7"/>
                  <a:gd name="T6" fmla="*/ 3 w 11"/>
                  <a:gd name="T7" fmla="*/ 2 h 7"/>
                  <a:gd name="T8" fmla="*/ 1 w 11"/>
                  <a:gd name="T9" fmla="*/ 4 h 7"/>
                  <a:gd name="T10" fmla="*/ 3 w 11"/>
                  <a:gd name="T11" fmla="*/ 4 h 7"/>
                  <a:gd name="T12" fmla="*/ 3 w 11"/>
                  <a:gd name="T13" fmla="*/ 6 h 7"/>
                  <a:gd name="T14" fmla="*/ 11 w 11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7">
                    <a:moveTo>
                      <a:pt x="11" y="5"/>
                    </a:moveTo>
                    <a:cubicBezTo>
                      <a:pt x="11" y="4"/>
                      <a:pt x="11" y="4"/>
                      <a:pt x="11" y="3"/>
                    </a:cubicBezTo>
                    <a:cubicBezTo>
                      <a:pt x="7" y="3"/>
                      <a:pt x="7" y="3"/>
                      <a:pt x="4" y="0"/>
                    </a:cubicBezTo>
                    <a:cubicBezTo>
                      <a:pt x="4" y="2"/>
                      <a:pt x="2" y="1"/>
                      <a:pt x="3" y="2"/>
                    </a:cubicBezTo>
                    <a:cubicBezTo>
                      <a:pt x="5" y="3"/>
                      <a:pt x="1" y="1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0" y="6"/>
                      <a:pt x="5" y="3"/>
                      <a:pt x="3" y="6"/>
                    </a:cubicBezTo>
                    <a:cubicBezTo>
                      <a:pt x="7" y="7"/>
                      <a:pt x="8" y="5"/>
                      <a:pt x="1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8" name="Freeform 50"/>
              <p:cNvSpPr>
                <a:spLocks/>
              </p:cNvSpPr>
              <p:nvPr/>
            </p:nvSpPr>
            <p:spPr bwMode="auto">
              <a:xfrm>
                <a:off x="2852" y="3671"/>
                <a:ext cx="7" cy="9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3 h 3"/>
                  <a:gd name="T6" fmla="*/ 2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9" name="Freeform 51"/>
              <p:cNvSpPr>
                <a:spLocks/>
              </p:cNvSpPr>
              <p:nvPr/>
            </p:nvSpPr>
            <p:spPr bwMode="auto">
              <a:xfrm>
                <a:off x="2821" y="3668"/>
                <a:ext cx="46" cy="26"/>
              </a:xfrm>
              <a:custGeom>
                <a:avLst/>
                <a:gdLst>
                  <a:gd name="T0" fmla="*/ 16 w 19"/>
                  <a:gd name="T1" fmla="*/ 6 h 9"/>
                  <a:gd name="T2" fmla="*/ 18 w 19"/>
                  <a:gd name="T3" fmla="*/ 2 h 9"/>
                  <a:gd name="T4" fmla="*/ 16 w 19"/>
                  <a:gd name="T5" fmla="*/ 4 h 9"/>
                  <a:gd name="T6" fmla="*/ 10 w 19"/>
                  <a:gd name="T7" fmla="*/ 0 h 9"/>
                  <a:gd name="T8" fmla="*/ 6 w 19"/>
                  <a:gd name="T9" fmla="*/ 1 h 9"/>
                  <a:gd name="T10" fmla="*/ 3 w 19"/>
                  <a:gd name="T11" fmla="*/ 2 h 9"/>
                  <a:gd name="T12" fmla="*/ 0 w 19"/>
                  <a:gd name="T13" fmla="*/ 1 h 9"/>
                  <a:gd name="T14" fmla="*/ 0 w 19"/>
                  <a:gd name="T15" fmla="*/ 5 h 9"/>
                  <a:gd name="T16" fmla="*/ 5 w 19"/>
                  <a:gd name="T17" fmla="*/ 4 h 9"/>
                  <a:gd name="T18" fmla="*/ 7 w 19"/>
                  <a:gd name="T19" fmla="*/ 8 h 9"/>
                  <a:gd name="T20" fmla="*/ 10 w 19"/>
                  <a:gd name="T21" fmla="*/ 8 h 9"/>
                  <a:gd name="T22" fmla="*/ 11 w 19"/>
                  <a:gd name="T23" fmla="*/ 4 h 9"/>
                  <a:gd name="T24" fmla="*/ 14 w 19"/>
                  <a:gd name="T25" fmla="*/ 8 h 9"/>
                  <a:gd name="T26" fmla="*/ 15 w 19"/>
                  <a:gd name="T27" fmla="*/ 9 h 9"/>
                  <a:gd name="T28" fmla="*/ 16 w 19"/>
                  <a:gd name="T2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9">
                    <a:moveTo>
                      <a:pt x="16" y="6"/>
                    </a:moveTo>
                    <a:cubicBezTo>
                      <a:pt x="19" y="6"/>
                      <a:pt x="17" y="3"/>
                      <a:pt x="18" y="2"/>
                    </a:cubicBezTo>
                    <a:cubicBezTo>
                      <a:pt x="15" y="1"/>
                      <a:pt x="17" y="5"/>
                      <a:pt x="16" y="4"/>
                    </a:cubicBezTo>
                    <a:cubicBezTo>
                      <a:pt x="13" y="6"/>
                      <a:pt x="11" y="2"/>
                      <a:pt x="10" y="0"/>
                    </a:cubicBezTo>
                    <a:cubicBezTo>
                      <a:pt x="7" y="1"/>
                      <a:pt x="7" y="0"/>
                      <a:pt x="6" y="1"/>
                    </a:cubicBezTo>
                    <a:cubicBezTo>
                      <a:pt x="6" y="2"/>
                      <a:pt x="3" y="2"/>
                      <a:pt x="3" y="2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3" y="6"/>
                      <a:pt x="4" y="4"/>
                      <a:pt x="5" y="4"/>
                    </a:cubicBezTo>
                    <a:cubicBezTo>
                      <a:pt x="6" y="6"/>
                      <a:pt x="5" y="6"/>
                      <a:pt x="7" y="8"/>
                    </a:cubicBezTo>
                    <a:cubicBezTo>
                      <a:pt x="9" y="8"/>
                      <a:pt x="8" y="6"/>
                      <a:pt x="10" y="8"/>
                    </a:cubicBezTo>
                    <a:cubicBezTo>
                      <a:pt x="10" y="5"/>
                      <a:pt x="10" y="4"/>
                      <a:pt x="11" y="4"/>
                    </a:cubicBezTo>
                    <a:cubicBezTo>
                      <a:pt x="11" y="6"/>
                      <a:pt x="14" y="6"/>
                      <a:pt x="14" y="8"/>
                    </a:cubicBezTo>
                    <a:cubicBezTo>
                      <a:pt x="14" y="9"/>
                      <a:pt x="14" y="9"/>
                      <a:pt x="15" y="9"/>
                    </a:cubicBezTo>
                    <a:cubicBezTo>
                      <a:pt x="15" y="8"/>
                      <a:pt x="14" y="6"/>
                      <a:pt x="1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0" name="Freeform 52"/>
              <p:cNvSpPr>
                <a:spLocks/>
              </p:cNvSpPr>
              <p:nvPr/>
            </p:nvSpPr>
            <p:spPr bwMode="auto">
              <a:xfrm>
                <a:off x="2762" y="3665"/>
                <a:ext cx="33" cy="26"/>
              </a:xfrm>
              <a:custGeom>
                <a:avLst/>
                <a:gdLst>
                  <a:gd name="T0" fmla="*/ 14 w 14"/>
                  <a:gd name="T1" fmla="*/ 5 h 9"/>
                  <a:gd name="T2" fmla="*/ 11 w 14"/>
                  <a:gd name="T3" fmla="*/ 3 h 9"/>
                  <a:gd name="T4" fmla="*/ 10 w 14"/>
                  <a:gd name="T5" fmla="*/ 5 h 9"/>
                  <a:gd name="T6" fmla="*/ 8 w 14"/>
                  <a:gd name="T7" fmla="*/ 2 h 9"/>
                  <a:gd name="T8" fmla="*/ 5 w 14"/>
                  <a:gd name="T9" fmla="*/ 5 h 9"/>
                  <a:gd name="T10" fmla="*/ 5 w 14"/>
                  <a:gd name="T11" fmla="*/ 5 h 9"/>
                  <a:gd name="T12" fmla="*/ 6 w 14"/>
                  <a:gd name="T13" fmla="*/ 2 h 9"/>
                  <a:gd name="T14" fmla="*/ 2 w 14"/>
                  <a:gd name="T15" fmla="*/ 5 h 9"/>
                  <a:gd name="T16" fmla="*/ 0 w 14"/>
                  <a:gd name="T17" fmla="*/ 3 h 9"/>
                  <a:gd name="T18" fmla="*/ 1 w 14"/>
                  <a:gd name="T19" fmla="*/ 7 h 9"/>
                  <a:gd name="T20" fmla="*/ 5 w 14"/>
                  <a:gd name="T21" fmla="*/ 8 h 9"/>
                  <a:gd name="T22" fmla="*/ 9 w 14"/>
                  <a:gd name="T23" fmla="*/ 6 h 9"/>
                  <a:gd name="T24" fmla="*/ 10 w 14"/>
                  <a:gd name="T25" fmla="*/ 8 h 9"/>
                  <a:gd name="T26" fmla="*/ 14 w 14"/>
                  <a:gd name="T27" fmla="*/ 6 h 9"/>
                  <a:gd name="T28" fmla="*/ 14 w 14"/>
                  <a:gd name="T2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3" y="4"/>
                      <a:pt x="12" y="0"/>
                      <a:pt x="11" y="3"/>
                    </a:cubicBezTo>
                    <a:cubicBezTo>
                      <a:pt x="13" y="3"/>
                      <a:pt x="11" y="6"/>
                      <a:pt x="10" y="5"/>
                    </a:cubicBezTo>
                    <a:cubicBezTo>
                      <a:pt x="11" y="3"/>
                      <a:pt x="9" y="3"/>
                      <a:pt x="8" y="2"/>
                    </a:cubicBezTo>
                    <a:cubicBezTo>
                      <a:pt x="8" y="4"/>
                      <a:pt x="5" y="3"/>
                      <a:pt x="5" y="5"/>
                    </a:cubicBezTo>
                    <a:cubicBezTo>
                      <a:pt x="5" y="5"/>
                      <a:pt x="6" y="5"/>
                      <a:pt x="5" y="5"/>
                    </a:cubicBezTo>
                    <a:cubicBezTo>
                      <a:pt x="2" y="5"/>
                      <a:pt x="6" y="3"/>
                      <a:pt x="6" y="2"/>
                    </a:cubicBezTo>
                    <a:cubicBezTo>
                      <a:pt x="3" y="1"/>
                      <a:pt x="4" y="5"/>
                      <a:pt x="2" y="5"/>
                    </a:cubicBezTo>
                    <a:cubicBezTo>
                      <a:pt x="3" y="3"/>
                      <a:pt x="0" y="1"/>
                      <a:pt x="0" y="3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3" y="7"/>
                      <a:pt x="4" y="7"/>
                      <a:pt x="5" y="8"/>
                    </a:cubicBezTo>
                    <a:cubicBezTo>
                      <a:pt x="4" y="5"/>
                      <a:pt x="7" y="7"/>
                      <a:pt x="9" y="6"/>
                    </a:cubicBezTo>
                    <a:cubicBezTo>
                      <a:pt x="9" y="7"/>
                      <a:pt x="9" y="8"/>
                      <a:pt x="10" y="8"/>
                    </a:cubicBezTo>
                    <a:cubicBezTo>
                      <a:pt x="9" y="4"/>
                      <a:pt x="13" y="9"/>
                      <a:pt x="14" y="6"/>
                    </a:cubicBezTo>
                    <a:cubicBezTo>
                      <a:pt x="12" y="6"/>
                      <a:pt x="14" y="5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2890" y="3688"/>
                <a:ext cx="7" cy="6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1 h 2"/>
                  <a:gd name="T4" fmla="*/ 0 w 3"/>
                  <a:gd name="T5" fmla="*/ 1 h 2"/>
                  <a:gd name="T6" fmla="*/ 2 w 3"/>
                  <a:gd name="T7" fmla="*/ 2 h 2"/>
                  <a:gd name="T8" fmla="*/ 3 w 3"/>
                  <a:gd name="T9" fmla="*/ 1 h 2"/>
                  <a:gd name="T10" fmla="*/ 2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3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2" name="Freeform 54"/>
              <p:cNvSpPr>
                <a:spLocks/>
              </p:cNvSpPr>
              <p:nvPr/>
            </p:nvSpPr>
            <p:spPr bwMode="auto">
              <a:xfrm>
                <a:off x="2817" y="3682"/>
                <a:ext cx="4" cy="12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2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2" y="2"/>
                      <a:pt x="2" y="2"/>
                    </a:cubicBezTo>
                    <a:cubicBezTo>
                      <a:pt x="1" y="2"/>
                      <a:pt x="1" y="0"/>
                      <a:pt x="0" y="2"/>
                    </a:cubicBezTo>
                    <a:cubicBezTo>
                      <a:pt x="1" y="2"/>
                      <a:pt x="0" y="4"/>
                      <a:pt x="2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2738" y="3685"/>
                <a:ext cx="14" cy="12"/>
              </a:xfrm>
              <a:custGeom>
                <a:avLst/>
                <a:gdLst>
                  <a:gd name="T0" fmla="*/ 4 w 6"/>
                  <a:gd name="T1" fmla="*/ 1 h 4"/>
                  <a:gd name="T2" fmla="*/ 3 w 6"/>
                  <a:gd name="T3" fmla="*/ 3 h 4"/>
                  <a:gd name="T4" fmla="*/ 6 w 6"/>
                  <a:gd name="T5" fmla="*/ 1 h 4"/>
                  <a:gd name="T6" fmla="*/ 4 w 6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3" y="0"/>
                      <a:pt x="0" y="4"/>
                      <a:pt x="3" y="3"/>
                    </a:cubicBezTo>
                    <a:cubicBezTo>
                      <a:pt x="3" y="2"/>
                      <a:pt x="6" y="2"/>
                      <a:pt x="6" y="1"/>
                    </a:cubicBezTo>
                    <a:cubicBezTo>
                      <a:pt x="4" y="1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2721" y="3668"/>
                <a:ext cx="41" cy="23"/>
              </a:xfrm>
              <a:custGeom>
                <a:avLst/>
                <a:gdLst>
                  <a:gd name="T0" fmla="*/ 17 w 17"/>
                  <a:gd name="T1" fmla="*/ 4 h 8"/>
                  <a:gd name="T2" fmla="*/ 15 w 17"/>
                  <a:gd name="T3" fmla="*/ 1 h 8"/>
                  <a:gd name="T4" fmla="*/ 10 w 17"/>
                  <a:gd name="T5" fmla="*/ 3 h 8"/>
                  <a:gd name="T6" fmla="*/ 7 w 17"/>
                  <a:gd name="T7" fmla="*/ 2 h 8"/>
                  <a:gd name="T8" fmla="*/ 4 w 17"/>
                  <a:gd name="T9" fmla="*/ 4 h 8"/>
                  <a:gd name="T10" fmla="*/ 5 w 17"/>
                  <a:gd name="T11" fmla="*/ 0 h 8"/>
                  <a:gd name="T12" fmla="*/ 1 w 17"/>
                  <a:gd name="T13" fmla="*/ 1 h 8"/>
                  <a:gd name="T14" fmla="*/ 0 w 17"/>
                  <a:gd name="T15" fmla="*/ 4 h 8"/>
                  <a:gd name="T16" fmla="*/ 4 w 17"/>
                  <a:gd name="T17" fmla="*/ 5 h 8"/>
                  <a:gd name="T18" fmla="*/ 6 w 17"/>
                  <a:gd name="T19" fmla="*/ 5 h 8"/>
                  <a:gd name="T20" fmla="*/ 8 w 17"/>
                  <a:gd name="T21" fmla="*/ 4 h 8"/>
                  <a:gd name="T22" fmla="*/ 11 w 17"/>
                  <a:gd name="T23" fmla="*/ 4 h 8"/>
                  <a:gd name="T24" fmla="*/ 17 w 17"/>
                  <a:gd name="T2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8">
                    <a:moveTo>
                      <a:pt x="17" y="4"/>
                    </a:moveTo>
                    <a:cubicBezTo>
                      <a:pt x="16" y="4"/>
                      <a:pt x="14" y="4"/>
                      <a:pt x="15" y="1"/>
                    </a:cubicBezTo>
                    <a:cubicBezTo>
                      <a:pt x="12" y="2"/>
                      <a:pt x="12" y="3"/>
                      <a:pt x="10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5" y="2"/>
                      <a:pt x="8" y="5"/>
                      <a:pt x="4" y="4"/>
                    </a:cubicBezTo>
                    <a:cubicBezTo>
                      <a:pt x="4" y="3"/>
                      <a:pt x="8" y="1"/>
                      <a:pt x="5" y="0"/>
                    </a:cubicBezTo>
                    <a:cubicBezTo>
                      <a:pt x="5" y="2"/>
                      <a:pt x="2" y="1"/>
                      <a:pt x="1" y="1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" y="2"/>
                      <a:pt x="3" y="8"/>
                      <a:pt x="4" y="5"/>
                    </a:cubicBezTo>
                    <a:cubicBezTo>
                      <a:pt x="2" y="4"/>
                      <a:pt x="5" y="5"/>
                      <a:pt x="6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10" y="4"/>
                      <a:pt x="10" y="5"/>
                      <a:pt x="11" y="4"/>
                    </a:cubicBezTo>
                    <a:cubicBezTo>
                      <a:pt x="13" y="2"/>
                      <a:pt x="17" y="8"/>
                      <a:pt x="17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58" name="椭圆 57"/>
            <p:cNvSpPr/>
            <p:nvPr/>
          </p:nvSpPr>
          <p:spPr>
            <a:xfrm>
              <a:off x="1771764" y="2924465"/>
              <a:ext cx="523542" cy="504967"/>
            </a:xfrm>
            <a:prstGeom prst="ellipse">
              <a:avLst/>
            </a:prstGeom>
            <a:blipFill dpi="0" rotWithShape="1">
              <a:blip r:embed="rId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0000" t="-100000" r="-100000" b="-1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832980" y="2907009"/>
              <a:ext cx="523542" cy="522424"/>
            </a:xfrm>
            <a:prstGeom prst="ellipse">
              <a:avLst/>
            </a:prstGeom>
            <a:blipFill dpi="0" rotWithShape="1">
              <a:blip r:embed="rId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0000" t="-100000" r="-100000" b="-1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153149" y="2924465"/>
              <a:ext cx="523542" cy="504967"/>
            </a:xfrm>
            <a:prstGeom prst="ellipse">
              <a:avLst/>
            </a:prstGeom>
            <a:blipFill dpi="0" rotWithShape="1">
              <a:blip r:embed="rId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0000" t="-100000" r="-100000" b="-1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39" name="文本框 138"/>
          <p:cNvSpPr txBox="1"/>
          <p:nvPr/>
        </p:nvSpPr>
        <p:spPr>
          <a:xfrm>
            <a:off x="714590" y="16059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项目背景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42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DC9EA603-05FF-48CD-9B80-FDE6372AC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52" y="2471717"/>
            <a:ext cx="3377602" cy="3785305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5A7991D-B9EB-439D-99B4-427722A69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122" y="2413392"/>
            <a:ext cx="2273957" cy="378530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3008B222-467F-4497-8F5D-91D3E4AF5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1337" y="2413672"/>
            <a:ext cx="4268533" cy="3785305"/>
          </a:xfrm>
          <a:prstGeom prst="rect">
            <a:avLst/>
          </a:prstGeom>
        </p:spPr>
      </p:pic>
      <p:pic>
        <p:nvPicPr>
          <p:cNvPr id="81" name="Picture 3" descr="C:\Users\Win10\Desktop\传一卓跃矢量logo.png">
            <a:extLst>
              <a:ext uri="{FF2B5EF4-FFF2-40B4-BE49-F238E27FC236}">
                <a16:creationId xmlns:a16="http://schemas.microsoft.com/office/drawing/2014/main" id="{6E5A5422-8F35-418D-B933-57A6464C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8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_椭圆 31"/>
          <p:cNvSpPr/>
          <p:nvPr>
            <p:custDataLst>
              <p:tags r:id="rId1"/>
            </p:custDataLst>
          </p:nvPr>
        </p:nvSpPr>
        <p:spPr>
          <a:xfrm>
            <a:off x="503150" y="1030372"/>
            <a:ext cx="2344816" cy="160894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725735" y="1533665"/>
            <a:ext cx="183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回顾以往</a:t>
            </a:r>
          </a:p>
        </p:txBody>
      </p:sp>
      <p:sp>
        <p:nvSpPr>
          <p:cNvPr id="2" name="PA_矩形 1"/>
          <p:cNvSpPr/>
          <p:nvPr>
            <p:custDataLst>
              <p:tags r:id="rId3"/>
            </p:custDataLst>
          </p:nvPr>
        </p:nvSpPr>
        <p:spPr>
          <a:xfrm>
            <a:off x="3223901" y="1484846"/>
            <a:ext cx="8150924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rial"/>
                <a:ea typeface="微软雅黑"/>
                <a:sym typeface="Arial"/>
              </a:rPr>
              <a:t>对一阶段的知识进行巩固：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1.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指针 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 2.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其它基础知识  </a:t>
            </a:r>
          </a:p>
        </p:txBody>
      </p:sp>
      <p:sp>
        <p:nvSpPr>
          <p:cNvPr id="27" name="PA_矩形 26"/>
          <p:cNvSpPr/>
          <p:nvPr>
            <p:custDataLst>
              <p:tags r:id="rId4"/>
            </p:custDataLst>
          </p:nvPr>
        </p:nvSpPr>
        <p:spPr>
          <a:xfrm>
            <a:off x="3105467" y="2852590"/>
            <a:ext cx="7710914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/>
                <a:ea typeface="微软雅黑"/>
                <a:sym typeface="Arial"/>
              </a:rPr>
              <a:t>1.</a:t>
            </a:r>
            <a:r>
              <a:rPr lang="zh-CN" altLang="en-US" sz="2400" dirty="0">
                <a:sym typeface="Arial"/>
              </a:rPr>
              <a:t>初步迈入硬件的大门，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对一个软硬件产品的整个框架有了认识</a:t>
            </a:r>
            <a:endParaRPr lang="en-US" altLang="zh-CN" sz="2400" dirty="0"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/>
                <a:ea typeface="微软雅黑"/>
                <a:sym typeface="Arial"/>
              </a:rPr>
              <a:t>2.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对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C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语言和事件队列有了初步的感受</a:t>
            </a:r>
          </a:p>
        </p:txBody>
      </p:sp>
      <p:sp>
        <p:nvSpPr>
          <p:cNvPr id="30" name="PA_矩形 29"/>
          <p:cNvSpPr/>
          <p:nvPr>
            <p:custDataLst>
              <p:tags r:id="rId5"/>
            </p:custDataLst>
          </p:nvPr>
        </p:nvSpPr>
        <p:spPr>
          <a:xfrm>
            <a:off x="3000918" y="4886927"/>
            <a:ext cx="8941753" cy="1688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事件队列和封装的思想为三、四阶段打下基础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/>
                <a:ea typeface="微软雅黑"/>
                <a:sym typeface="Arial"/>
              </a:rPr>
              <a:t>2.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提高综合能力：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1.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表达能力  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2.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解决问题的能力  </a:t>
            </a:r>
            <a:r>
              <a:rPr lang="en-US" altLang="zh-CN" sz="2400" dirty="0">
                <a:latin typeface="Arial"/>
                <a:ea typeface="微软雅黑"/>
                <a:sym typeface="Arial"/>
              </a:rPr>
              <a:t>3.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抗压能力</a:t>
            </a:r>
            <a:endParaRPr lang="en-US" altLang="zh-CN" sz="2400" dirty="0">
              <a:latin typeface="Arial"/>
              <a:ea typeface="微软雅黑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/>
                <a:ea typeface="微软雅黑"/>
                <a:sym typeface="Arial"/>
              </a:rPr>
              <a:t>3.</a:t>
            </a:r>
            <a:r>
              <a:rPr lang="zh-CN" altLang="en-US" sz="2400" dirty="0">
                <a:latin typeface="Arial"/>
                <a:ea typeface="微软雅黑"/>
                <a:sym typeface="Arial"/>
              </a:rPr>
              <a:t>称为一个软硬兼修的人，为将来专业人士的沟通打下基础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68957" y="13679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项目意义</a:t>
            </a:r>
            <a:endParaRPr lang="zh-CN" altLang="en-US" sz="40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34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0" name="PA_椭圆 31">
            <a:extLst>
              <a:ext uri="{FF2B5EF4-FFF2-40B4-BE49-F238E27FC236}">
                <a16:creationId xmlns:a16="http://schemas.microsoft.com/office/drawing/2014/main" id="{B0DB1FEC-8E05-4D00-9D3C-4C9C08C63AA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03150" y="3024906"/>
            <a:ext cx="2344816" cy="160894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4" name="PA_文本框 21">
            <a:extLst>
              <a:ext uri="{FF2B5EF4-FFF2-40B4-BE49-F238E27FC236}">
                <a16:creationId xmlns:a16="http://schemas.microsoft.com/office/drawing/2014/main" id="{0A2E6F66-D920-46B0-B9CB-40EE287FF6A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5735" y="3528199"/>
            <a:ext cx="183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立足现在</a:t>
            </a:r>
          </a:p>
        </p:txBody>
      </p:sp>
      <p:sp>
        <p:nvSpPr>
          <p:cNvPr id="25" name="PA_椭圆 31">
            <a:extLst>
              <a:ext uri="{FF2B5EF4-FFF2-40B4-BE49-F238E27FC236}">
                <a16:creationId xmlns:a16="http://schemas.microsoft.com/office/drawing/2014/main" id="{B464716E-6590-421D-8B69-570055EDF0B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03150" y="5090041"/>
            <a:ext cx="2344816" cy="160894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PA_文本框 21">
            <a:extLst>
              <a:ext uri="{FF2B5EF4-FFF2-40B4-BE49-F238E27FC236}">
                <a16:creationId xmlns:a16="http://schemas.microsoft.com/office/drawing/2014/main" id="{701B266E-8C93-48D8-BE4C-058EBC14599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5735" y="5593334"/>
            <a:ext cx="183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落落补 汤圆" pitchFamily="2" charset="-128"/>
                <a:sym typeface="Arial"/>
              </a:rPr>
              <a:t>展望未来</a:t>
            </a:r>
          </a:p>
        </p:txBody>
      </p:sp>
      <p:pic>
        <p:nvPicPr>
          <p:cNvPr id="41" name="Picture 3" descr="C:\Users\Win10\Desktop\传一卓跃矢量logo.png">
            <a:extLst>
              <a:ext uri="{FF2B5EF4-FFF2-40B4-BE49-F238E27FC236}">
                <a16:creationId xmlns:a16="http://schemas.microsoft.com/office/drawing/2014/main" id="{5F43F170-EC21-4807-B81F-70A6F2A9E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 autoUpdateAnimBg="0"/>
      <p:bldP spid="2" grpId="0"/>
      <p:bldP spid="27" grpId="0"/>
      <p:bldP spid="30" grpId="0"/>
      <p:bldP spid="20" grpId="0" animBg="1"/>
      <p:bldP spid="24" grpId="0" animBg="1" autoUpdateAnimBg="0"/>
      <p:bldP spid="25" grpId="0" animBg="1"/>
      <p:bldP spid="35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3734536" y="1677440"/>
            <a:ext cx="4337233" cy="2102713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5757" y="3974545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rPr>
              <a:t>项目框架与功能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2769610" y="795534"/>
            <a:ext cx="6600172" cy="5135635"/>
            <a:chOff x="-1" y="0"/>
            <a:chExt cx="2335461" cy="1802808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20498" cy="202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5084257" y="1965052"/>
            <a:ext cx="1623568" cy="1509690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434292" y="1860569"/>
              <a:ext cx="858274" cy="1342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微软雅黑"/>
                  <a:cs typeface="DFPShaoNvW5-GB" charset="-122"/>
                  <a:sym typeface="Arial"/>
                </a:rPr>
                <a:t>2</a:t>
              </a:r>
              <a:endParaRPr kumimoji="1"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微软雅黑"/>
                <a:cs typeface="DFPShaoNvW5-GB" charset="-122"/>
                <a:sym typeface="Arial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25826" y="4118752"/>
            <a:ext cx="3876891" cy="646273"/>
            <a:chOff x="7637775" y="5530041"/>
            <a:chExt cx="4000129" cy="646029"/>
          </a:xfrm>
        </p:grpSpPr>
        <p:sp>
          <p:nvSpPr>
            <p:cNvPr id="22" name="任意多边形 21"/>
            <p:cNvSpPr/>
            <p:nvPr/>
          </p:nvSpPr>
          <p:spPr>
            <a:xfrm>
              <a:off x="7637775" y="6096678"/>
              <a:ext cx="2494104" cy="79392"/>
            </a:xfrm>
            <a:custGeom>
              <a:avLst/>
              <a:gdLst>
                <a:gd name="connsiteX0" fmla="*/ 2569580 w 2569580"/>
                <a:gd name="connsiteY0" fmla="*/ 13982 h 95004"/>
                <a:gd name="connsiteX1" fmla="*/ 2187616 w 2569580"/>
                <a:gd name="connsiteY1" fmla="*/ 13982 h 95004"/>
                <a:gd name="connsiteX2" fmla="*/ 2118167 w 2569580"/>
                <a:gd name="connsiteY2" fmla="*/ 37131 h 95004"/>
                <a:gd name="connsiteX3" fmla="*/ 1481560 w 2569580"/>
                <a:gd name="connsiteY3" fmla="*/ 60280 h 95004"/>
                <a:gd name="connsiteX4" fmla="*/ 1388962 w 2569580"/>
                <a:gd name="connsiteY4" fmla="*/ 71855 h 95004"/>
                <a:gd name="connsiteX5" fmla="*/ 1307940 w 2569580"/>
                <a:gd name="connsiteY5" fmla="*/ 83430 h 95004"/>
                <a:gd name="connsiteX6" fmla="*/ 844952 w 2569580"/>
                <a:gd name="connsiteY6" fmla="*/ 71855 h 95004"/>
                <a:gd name="connsiteX7" fmla="*/ 775504 w 2569580"/>
                <a:gd name="connsiteY7" fmla="*/ 48706 h 95004"/>
                <a:gd name="connsiteX8" fmla="*/ 740780 w 2569580"/>
                <a:gd name="connsiteY8" fmla="*/ 37131 h 95004"/>
                <a:gd name="connsiteX9" fmla="*/ 254643 w 2569580"/>
                <a:gd name="connsiteY9" fmla="*/ 48706 h 95004"/>
                <a:gd name="connsiteX10" fmla="*/ 219919 w 2569580"/>
                <a:gd name="connsiteY10" fmla="*/ 60280 h 95004"/>
                <a:gd name="connsiteX11" fmla="*/ 196770 w 2569580"/>
                <a:gd name="connsiteY11" fmla="*/ 95004 h 95004"/>
                <a:gd name="connsiteX12" fmla="*/ 0 w 2569580"/>
                <a:gd name="connsiteY12" fmla="*/ 83430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41747 w 2541747"/>
                <a:gd name="connsiteY0" fmla="*/ 13982 h 95004"/>
                <a:gd name="connsiteX1" fmla="*/ 2159783 w 2541747"/>
                <a:gd name="connsiteY1" fmla="*/ 13982 h 95004"/>
                <a:gd name="connsiteX2" fmla="*/ 2090334 w 2541747"/>
                <a:gd name="connsiteY2" fmla="*/ 37131 h 95004"/>
                <a:gd name="connsiteX3" fmla="*/ 1453727 w 2541747"/>
                <a:gd name="connsiteY3" fmla="*/ 60280 h 95004"/>
                <a:gd name="connsiteX4" fmla="*/ 1361129 w 2541747"/>
                <a:gd name="connsiteY4" fmla="*/ 71855 h 95004"/>
                <a:gd name="connsiteX5" fmla="*/ 1280107 w 2541747"/>
                <a:gd name="connsiteY5" fmla="*/ 83430 h 95004"/>
                <a:gd name="connsiteX6" fmla="*/ 817119 w 2541747"/>
                <a:gd name="connsiteY6" fmla="*/ 71855 h 95004"/>
                <a:gd name="connsiteX7" fmla="*/ 747671 w 2541747"/>
                <a:gd name="connsiteY7" fmla="*/ 48706 h 95004"/>
                <a:gd name="connsiteX8" fmla="*/ 712947 w 2541747"/>
                <a:gd name="connsiteY8" fmla="*/ 37131 h 95004"/>
                <a:gd name="connsiteX9" fmla="*/ 226810 w 2541747"/>
                <a:gd name="connsiteY9" fmla="*/ 48706 h 95004"/>
                <a:gd name="connsiteX10" fmla="*/ 192086 w 2541747"/>
                <a:gd name="connsiteY10" fmla="*/ 60280 h 95004"/>
                <a:gd name="connsiteX11" fmla="*/ 168937 w 2541747"/>
                <a:gd name="connsiteY11" fmla="*/ 95004 h 95004"/>
                <a:gd name="connsiteX12" fmla="*/ 0 w 2541747"/>
                <a:gd name="connsiteY12" fmla="*/ 24815 h 95004"/>
                <a:gd name="connsiteX0" fmla="*/ 2537771 w 2537771"/>
                <a:gd name="connsiteY0" fmla="*/ 13982 h 95004"/>
                <a:gd name="connsiteX1" fmla="*/ 2155807 w 2537771"/>
                <a:gd name="connsiteY1" fmla="*/ 13982 h 95004"/>
                <a:gd name="connsiteX2" fmla="*/ 2086358 w 2537771"/>
                <a:gd name="connsiteY2" fmla="*/ 37131 h 95004"/>
                <a:gd name="connsiteX3" fmla="*/ 1449751 w 2537771"/>
                <a:gd name="connsiteY3" fmla="*/ 60280 h 95004"/>
                <a:gd name="connsiteX4" fmla="*/ 1357153 w 2537771"/>
                <a:gd name="connsiteY4" fmla="*/ 71855 h 95004"/>
                <a:gd name="connsiteX5" fmla="*/ 1276131 w 2537771"/>
                <a:gd name="connsiteY5" fmla="*/ 83430 h 95004"/>
                <a:gd name="connsiteX6" fmla="*/ 813143 w 2537771"/>
                <a:gd name="connsiteY6" fmla="*/ 71855 h 95004"/>
                <a:gd name="connsiteX7" fmla="*/ 743695 w 2537771"/>
                <a:gd name="connsiteY7" fmla="*/ 48706 h 95004"/>
                <a:gd name="connsiteX8" fmla="*/ 708971 w 2537771"/>
                <a:gd name="connsiteY8" fmla="*/ 37131 h 95004"/>
                <a:gd name="connsiteX9" fmla="*/ 222834 w 2537771"/>
                <a:gd name="connsiteY9" fmla="*/ 48706 h 95004"/>
                <a:gd name="connsiteX10" fmla="*/ 188110 w 2537771"/>
                <a:gd name="connsiteY10" fmla="*/ 60280 h 95004"/>
                <a:gd name="connsiteX11" fmla="*/ 164961 w 2537771"/>
                <a:gd name="connsiteY11" fmla="*/ 95004 h 95004"/>
                <a:gd name="connsiteX12" fmla="*/ 0 w 2537771"/>
                <a:gd name="connsiteY12" fmla="*/ 1369 h 95004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22834 w 2537771"/>
                <a:gd name="connsiteY9" fmla="*/ 48706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8110 w 2537771"/>
                <a:gd name="connsiteY10" fmla="*/ 60280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708971 w 2537771"/>
                <a:gd name="connsiteY8" fmla="*/ 37131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3695 w 2537771"/>
                <a:gd name="connsiteY7" fmla="*/ 48706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605592 w 2537771"/>
                <a:gd name="connsiteY8" fmla="*/ 60577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430"/>
                <a:gd name="connsiteX1" fmla="*/ 2155807 w 2537771"/>
                <a:gd name="connsiteY1" fmla="*/ 13982 h 83430"/>
                <a:gd name="connsiteX2" fmla="*/ 2086358 w 2537771"/>
                <a:gd name="connsiteY2" fmla="*/ 37131 h 83430"/>
                <a:gd name="connsiteX3" fmla="*/ 1449751 w 2537771"/>
                <a:gd name="connsiteY3" fmla="*/ 60280 h 83430"/>
                <a:gd name="connsiteX4" fmla="*/ 1357153 w 2537771"/>
                <a:gd name="connsiteY4" fmla="*/ 71855 h 83430"/>
                <a:gd name="connsiteX5" fmla="*/ 1276131 w 2537771"/>
                <a:gd name="connsiteY5" fmla="*/ 83430 h 83430"/>
                <a:gd name="connsiteX6" fmla="*/ 813143 w 2537771"/>
                <a:gd name="connsiteY6" fmla="*/ 71855 h 83430"/>
                <a:gd name="connsiteX7" fmla="*/ 747671 w 2537771"/>
                <a:gd name="connsiteY7" fmla="*/ 60429 h 83430"/>
                <a:gd name="connsiteX8" fmla="*/ 526070 w 2537771"/>
                <a:gd name="connsiteY8" fmla="*/ 33224 h 83430"/>
                <a:gd name="connsiteX9" fmla="*/ 254643 w 2537771"/>
                <a:gd name="connsiteY9" fmla="*/ 72152 h 83430"/>
                <a:gd name="connsiteX10" fmla="*/ 180158 w 2537771"/>
                <a:gd name="connsiteY10" fmla="*/ 48557 h 83430"/>
                <a:gd name="connsiteX11" fmla="*/ 93392 w 2537771"/>
                <a:gd name="connsiteY11" fmla="*/ 83281 h 83430"/>
                <a:gd name="connsiteX12" fmla="*/ 0 w 2537771"/>
                <a:gd name="connsiteY12" fmla="*/ 1369 h 83430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3934"/>
                <a:gd name="connsiteX1" fmla="*/ 2155807 w 2537771"/>
                <a:gd name="connsiteY1" fmla="*/ 13982 h 83934"/>
                <a:gd name="connsiteX2" fmla="*/ 2086358 w 2537771"/>
                <a:gd name="connsiteY2" fmla="*/ 37131 h 83934"/>
                <a:gd name="connsiteX3" fmla="*/ 1449751 w 2537771"/>
                <a:gd name="connsiteY3" fmla="*/ 60280 h 83934"/>
                <a:gd name="connsiteX4" fmla="*/ 1357153 w 2537771"/>
                <a:gd name="connsiteY4" fmla="*/ 71855 h 83934"/>
                <a:gd name="connsiteX5" fmla="*/ 1276131 w 2537771"/>
                <a:gd name="connsiteY5" fmla="*/ 83430 h 83934"/>
                <a:gd name="connsiteX6" fmla="*/ 960259 w 2537771"/>
                <a:gd name="connsiteY6" fmla="*/ 79670 h 83934"/>
                <a:gd name="connsiteX7" fmla="*/ 747671 w 2537771"/>
                <a:gd name="connsiteY7" fmla="*/ 60429 h 83934"/>
                <a:gd name="connsiteX8" fmla="*/ 526070 w 2537771"/>
                <a:gd name="connsiteY8" fmla="*/ 33224 h 83934"/>
                <a:gd name="connsiteX9" fmla="*/ 254643 w 2537771"/>
                <a:gd name="connsiteY9" fmla="*/ 72152 h 83934"/>
                <a:gd name="connsiteX10" fmla="*/ 180158 w 2537771"/>
                <a:gd name="connsiteY10" fmla="*/ 48557 h 83934"/>
                <a:gd name="connsiteX11" fmla="*/ 93392 w 2537771"/>
                <a:gd name="connsiteY11" fmla="*/ 83281 h 83934"/>
                <a:gd name="connsiteX12" fmla="*/ 0 w 2537771"/>
                <a:gd name="connsiteY12" fmla="*/ 1369 h 83934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449751 w 2537771"/>
                <a:gd name="connsiteY3" fmla="*/ 60280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5357"/>
                <a:gd name="connsiteX1" fmla="*/ 2155807 w 2537771"/>
                <a:gd name="connsiteY1" fmla="*/ 13982 h 85357"/>
                <a:gd name="connsiteX2" fmla="*/ 2086358 w 2537771"/>
                <a:gd name="connsiteY2" fmla="*/ 37131 h 85357"/>
                <a:gd name="connsiteX3" fmla="*/ 1604819 w 2537771"/>
                <a:gd name="connsiteY3" fmla="*/ 72003 h 85357"/>
                <a:gd name="connsiteX4" fmla="*/ 1365106 w 2537771"/>
                <a:gd name="connsiteY4" fmla="*/ 52317 h 85357"/>
                <a:gd name="connsiteX5" fmla="*/ 1276131 w 2537771"/>
                <a:gd name="connsiteY5" fmla="*/ 83430 h 85357"/>
                <a:gd name="connsiteX6" fmla="*/ 960259 w 2537771"/>
                <a:gd name="connsiteY6" fmla="*/ 79670 h 85357"/>
                <a:gd name="connsiteX7" fmla="*/ 747671 w 2537771"/>
                <a:gd name="connsiteY7" fmla="*/ 60429 h 85357"/>
                <a:gd name="connsiteX8" fmla="*/ 526070 w 2537771"/>
                <a:gd name="connsiteY8" fmla="*/ 33224 h 85357"/>
                <a:gd name="connsiteX9" fmla="*/ 254643 w 2537771"/>
                <a:gd name="connsiteY9" fmla="*/ 72152 h 85357"/>
                <a:gd name="connsiteX10" fmla="*/ 180158 w 2537771"/>
                <a:gd name="connsiteY10" fmla="*/ 48557 h 85357"/>
                <a:gd name="connsiteX11" fmla="*/ 93392 w 2537771"/>
                <a:gd name="connsiteY11" fmla="*/ 83281 h 85357"/>
                <a:gd name="connsiteX12" fmla="*/ 0 w 2537771"/>
                <a:gd name="connsiteY12" fmla="*/ 1369 h 85357"/>
                <a:gd name="connsiteX0" fmla="*/ 2537771 w 2537771"/>
                <a:gd name="connsiteY0" fmla="*/ 13982 h 83281"/>
                <a:gd name="connsiteX1" fmla="*/ 2155807 w 2537771"/>
                <a:gd name="connsiteY1" fmla="*/ 13982 h 83281"/>
                <a:gd name="connsiteX2" fmla="*/ 2086358 w 2537771"/>
                <a:gd name="connsiteY2" fmla="*/ 37131 h 83281"/>
                <a:gd name="connsiteX3" fmla="*/ 1604819 w 2537771"/>
                <a:gd name="connsiteY3" fmla="*/ 72003 h 83281"/>
                <a:gd name="connsiteX4" fmla="*/ 1365106 w 2537771"/>
                <a:gd name="connsiteY4" fmla="*/ 52317 h 83281"/>
                <a:gd name="connsiteX5" fmla="*/ 1188657 w 2537771"/>
                <a:gd name="connsiteY5" fmla="*/ 71707 h 83281"/>
                <a:gd name="connsiteX6" fmla="*/ 960259 w 2537771"/>
                <a:gd name="connsiteY6" fmla="*/ 79670 h 83281"/>
                <a:gd name="connsiteX7" fmla="*/ 747671 w 2537771"/>
                <a:gd name="connsiteY7" fmla="*/ 60429 h 83281"/>
                <a:gd name="connsiteX8" fmla="*/ 526070 w 2537771"/>
                <a:gd name="connsiteY8" fmla="*/ 33224 h 83281"/>
                <a:gd name="connsiteX9" fmla="*/ 254643 w 2537771"/>
                <a:gd name="connsiteY9" fmla="*/ 72152 h 83281"/>
                <a:gd name="connsiteX10" fmla="*/ 180158 w 2537771"/>
                <a:gd name="connsiteY10" fmla="*/ 48557 h 83281"/>
                <a:gd name="connsiteX11" fmla="*/ 93392 w 2537771"/>
                <a:gd name="connsiteY11" fmla="*/ 83281 h 83281"/>
                <a:gd name="connsiteX12" fmla="*/ 0 w 2537771"/>
                <a:gd name="connsiteY12" fmla="*/ 1369 h 83281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86358 w 2537771"/>
                <a:gd name="connsiteY2" fmla="*/ 35762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81912"/>
                <a:gd name="connsiteX1" fmla="*/ 2191592 w 2537771"/>
                <a:gd name="connsiteY1" fmla="*/ 39967 h 81912"/>
                <a:gd name="connsiteX2" fmla="*/ 2054548 w 2537771"/>
                <a:gd name="connsiteY2" fmla="*/ 27946 h 81912"/>
                <a:gd name="connsiteX3" fmla="*/ 1604819 w 2537771"/>
                <a:gd name="connsiteY3" fmla="*/ 70634 h 81912"/>
                <a:gd name="connsiteX4" fmla="*/ 1365106 w 2537771"/>
                <a:gd name="connsiteY4" fmla="*/ 50948 h 81912"/>
                <a:gd name="connsiteX5" fmla="*/ 1188657 w 2537771"/>
                <a:gd name="connsiteY5" fmla="*/ 70338 h 81912"/>
                <a:gd name="connsiteX6" fmla="*/ 960259 w 2537771"/>
                <a:gd name="connsiteY6" fmla="*/ 78301 h 81912"/>
                <a:gd name="connsiteX7" fmla="*/ 747671 w 2537771"/>
                <a:gd name="connsiteY7" fmla="*/ 59060 h 81912"/>
                <a:gd name="connsiteX8" fmla="*/ 526070 w 2537771"/>
                <a:gd name="connsiteY8" fmla="*/ 31855 h 81912"/>
                <a:gd name="connsiteX9" fmla="*/ 254643 w 2537771"/>
                <a:gd name="connsiteY9" fmla="*/ 70783 h 81912"/>
                <a:gd name="connsiteX10" fmla="*/ 180158 w 2537771"/>
                <a:gd name="connsiteY10" fmla="*/ 47188 h 81912"/>
                <a:gd name="connsiteX11" fmla="*/ 93392 w 2537771"/>
                <a:gd name="connsiteY11" fmla="*/ 81912 h 81912"/>
                <a:gd name="connsiteX12" fmla="*/ 0 w 2537771"/>
                <a:gd name="connsiteY12" fmla="*/ 0 h 81912"/>
                <a:gd name="connsiteX0" fmla="*/ 2537771 w 2537771"/>
                <a:gd name="connsiteY0" fmla="*/ 12613 h 79392"/>
                <a:gd name="connsiteX1" fmla="*/ 2191592 w 2537771"/>
                <a:gd name="connsiteY1" fmla="*/ 39967 h 79392"/>
                <a:gd name="connsiteX2" fmla="*/ 2054548 w 2537771"/>
                <a:gd name="connsiteY2" fmla="*/ 27946 h 79392"/>
                <a:gd name="connsiteX3" fmla="*/ 1604819 w 2537771"/>
                <a:gd name="connsiteY3" fmla="*/ 70634 h 79392"/>
                <a:gd name="connsiteX4" fmla="*/ 1365106 w 2537771"/>
                <a:gd name="connsiteY4" fmla="*/ 50948 h 79392"/>
                <a:gd name="connsiteX5" fmla="*/ 1188657 w 2537771"/>
                <a:gd name="connsiteY5" fmla="*/ 70338 h 79392"/>
                <a:gd name="connsiteX6" fmla="*/ 960259 w 2537771"/>
                <a:gd name="connsiteY6" fmla="*/ 78301 h 79392"/>
                <a:gd name="connsiteX7" fmla="*/ 747671 w 2537771"/>
                <a:gd name="connsiteY7" fmla="*/ 59060 h 79392"/>
                <a:gd name="connsiteX8" fmla="*/ 526070 w 2537771"/>
                <a:gd name="connsiteY8" fmla="*/ 31855 h 79392"/>
                <a:gd name="connsiteX9" fmla="*/ 254643 w 2537771"/>
                <a:gd name="connsiteY9" fmla="*/ 70783 h 79392"/>
                <a:gd name="connsiteX10" fmla="*/ 180158 w 2537771"/>
                <a:gd name="connsiteY10" fmla="*/ 47188 h 79392"/>
                <a:gd name="connsiteX11" fmla="*/ 105320 w 2537771"/>
                <a:gd name="connsiteY11" fmla="*/ 62373 h 79392"/>
                <a:gd name="connsiteX12" fmla="*/ 0 w 2537771"/>
                <a:gd name="connsiteY12" fmla="*/ 0 h 7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71" h="79392">
                  <a:moveTo>
                    <a:pt x="2537771" y="12613"/>
                  </a:moveTo>
                  <a:cubicBezTo>
                    <a:pt x="2372259" y="-2434"/>
                    <a:pt x="2272129" y="37412"/>
                    <a:pt x="2191592" y="39967"/>
                  </a:cubicBezTo>
                  <a:cubicBezTo>
                    <a:pt x="2111055" y="42522"/>
                    <a:pt x="2152344" y="22835"/>
                    <a:pt x="2054548" y="27946"/>
                  </a:cubicBezTo>
                  <a:cubicBezTo>
                    <a:pt x="1956753" y="33057"/>
                    <a:pt x="2056264" y="56072"/>
                    <a:pt x="1604819" y="70634"/>
                  </a:cubicBezTo>
                  <a:cubicBezTo>
                    <a:pt x="1524915" y="64072"/>
                    <a:pt x="1434466" y="50997"/>
                    <a:pt x="1365106" y="50948"/>
                  </a:cubicBezTo>
                  <a:cubicBezTo>
                    <a:pt x="1295746" y="50899"/>
                    <a:pt x="1256132" y="65779"/>
                    <a:pt x="1188657" y="70338"/>
                  </a:cubicBezTo>
                  <a:cubicBezTo>
                    <a:pt x="1121183" y="74897"/>
                    <a:pt x="1114588" y="82159"/>
                    <a:pt x="960259" y="78301"/>
                  </a:cubicBezTo>
                  <a:cubicBezTo>
                    <a:pt x="937110" y="70585"/>
                    <a:pt x="820036" y="66801"/>
                    <a:pt x="747671" y="59060"/>
                  </a:cubicBezTo>
                  <a:cubicBezTo>
                    <a:pt x="675306" y="51319"/>
                    <a:pt x="608241" y="29901"/>
                    <a:pt x="526070" y="31855"/>
                  </a:cubicBezTo>
                  <a:cubicBezTo>
                    <a:pt x="443899" y="33809"/>
                    <a:pt x="312295" y="68228"/>
                    <a:pt x="254643" y="70783"/>
                  </a:cubicBezTo>
                  <a:cubicBezTo>
                    <a:pt x="196991" y="73338"/>
                    <a:pt x="205045" y="48590"/>
                    <a:pt x="180158" y="47188"/>
                  </a:cubicBezTo>
                  <a:cubicBezTo>
                    <a:pt x="155271" y="45786"/>
                    <a:pt x="113036" y="50798"/>
                    <a:pt x="105320" y="62373"/>
                  </a:cubicBezTo>
                  <a:cubicBezTo>
                    <a:pt x="49008" y="38977"/>
                    <a:pt x="8599" y="82012"/>
                    <a:pt x="0" y="0"/>
                  </a:cubicBezTo>
                </a:path>
              </a:pathLst>
            </a:custGeom>
            <a:noFill/>
            <a:ln w="34925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Freeform 118"/>
            <p:cNvSpPr>
              <a:spLocks noEditPoints="1"/>
            </p:cNvSpPr>
            <p:nvPr/>
          </p:nvSpPr>
          <p:spPr bwMode="auto">
            <a:xfrm flipH="1">
              <a:off x="10124063" y="5530041"/>
              <a:ext cx="1513841" cy="619089"/>
            </a:xfrm>
            <a:custGeom>
              <a:avLst/>
              <a:gdLst>
                <a:gd name="T0" fmla="*/ 250 w 257"/>
                <a:gd name="T1" fmla="*/ 87 h 92"/>
                <a:gd name="T2" fmla="*/ 215 w 257"/>
                <a:gd name="T3" fmla="*/ 84 h 92"/>
                <a:gd name="T4" fmla="*/ 204 w 257"/>
                <a:gd name="T5" fmla="*/ 87 h 92"/>
                <a:gd name="T6" fmla="*/ 146 w 257"/>
                <a:gd name="T7" fmla="*/ 88 h 92"/>
                <a:gd name="T8" fmla="*/ 116 w 257"/>
                <a:gd name="T9" fmla="*/ 85 h 92"/>
                <a:gd name="T10" fmla="*/ 54 w 257"/>
                <a:gd name="T11" fmla="*/ 54 h 92"/>
                <a:gd name="T12" fmla="*/ 2 w 257"/>
                <a:gd name="T13" fmla="*/ 30 h 92"/>
                <a:gd name="T14" fmla="*/ 16 w 257"/>
                <a:gd name="T15" fmla="*/ 0 h 92"/>
                <a:gd name="T16" fmla="*/ 42 w 257"/>
                <a:gd name="T17" fmla="*/ 12 h 92"/>
                <a:gd name="T18" fmla="*/ 78 w 257"/>
                <a:gd name="T19" fmla="*/ 31 h 92"/>
                <a:gd name="T20" fmla="*/ 134 w 257"/>
                <a:gd name="T21" fmla="*/ 61 h 92"/>
                <a:gd name="T22" fmla="*/ 171 w 257"/>
                <a:gd name="T23" fmla="*/ 84 h 92"/>
                <a:gd name="T24" fmla="*/ 186 w 257"/>
                <a:gd name="T25" fmla="*/ 72 h 92"/>
                <a:gd name="T26" fmla="*/ 206 w 257"/>
                <a:gd name="T27" fmla="*/ 71 h 92"/>
                <a:gd name="T28" fmla="*/ 225 w 257"/>
                <a:gd name="T29" fmla="*/ 79 h 92"/>
                <a:gd name="T30" fmla="*/ 254 w 257"/>
                <a:gd name="T31" fmla="*/ 82 h 92"/>
                <a:gd name="T32" fmla="*/ 237 w 257"/>
                <a:gd name="T33" fmla="*/ 80 h 92"/>
                <a:gd name="T34" fmla="*/ 217 w 257"/>
                <a:gd name="T35" fmla="*/ 82 h 92"/>
                <a:gd name="T36" fmla="*/ 244 w 257"/>
                <a:gd name="T37" fmla="*/ 82 h 92"/>
                <a:gd name="T38" fmla="*/ 187 w 257"/>
                <a:gd name="T39" fmla="*/ 70 h 92"/>
                <a:gd name="T40" fmla="*/ 188 w 257"/>
                <a:gd name="T41" fmla="*/ 86 h 92"/>
                <a:gd name="T42" fmla="*/ 158 w 257"/>
                <a:gd name="T43" fmla="*/ 84 h 92"/>
                <a:gd name="T44" fmla="*/ 172 w 257"/>
                <a:gd name="T45" fmla="*/ 87 h 92"/>
                <a:gd name="T46" fmla="*/ 195 w 257"/>
                <a:gd name="T47" fmla="*/ 74 h 92"/>
                <a:gd name="T48" fmla="*/ 202 w 257"/>
                <a:gd name="T49" fmla="*/ 72 h 92"/>
                <a:gd name="T50" fmla="*/ 211 w 257"/>
                <a:gd name="T51" fmla="*/ 78 h 92"/>
                <a:gd name="T52" fmla="*/ 148 w 257"/>
                <a:gd name="T53" fmla="*/ 85 h 92"/>
                <a:gd name="T54" fmla="*/ 132 w 257"/>
                <a:gd name="T55" fmla="*/ 72 h 92"/>
                <a:gd name="T56" fmla="*/ 139 w 257"/>
                <a:gd name="T57" fmla="*/ 85 h 92"/>
                <a:gd name="T58" fmla="*/ 122 w 257"/>
                <a:gd name="T59" fmla="*/ 58 h 92"/>
                <a:gd name="T60" fmla="*/ 130 w 257"/>
                <a:gd name="T61" fmla="*/ 71 h 92"/>
                <a:gd name="T62" fmla="*/ 70 w 257"/>
                <a:gd name="T63" fmla="*/ 56 h 92"/>
                <a:gd name="T64" fmla="*/ 110 w 257"/>
                <a:gd name="T65" fmla="*/ 76 h 92"/>
                <a:gd name="T66" fmla="*/ 120 w 257"/>
                <a:gd name="T67" fmla="*/ 57 h 92"/>
                <a:gd name="T68" fmla="*/ 74 w 257"/>
                <a:gd name="T69" fmla="*/ 31 h 92"/>
                <a:gd name="T70" fmla="*/ 111 w 257"/>
                <a:gd name="T71" fmla="*/ 55 h 92"/>
                <a:gd name="T72" fmla="*/ 91 w 257"/>
                <a:gd name="T73" fmla="*/ 60 h 92"/>
                <a:gd name="T74" fmla="*/ 53 w 257"/>
                <a:gd name="T75" fmla="*/ 37 h 92"/>
                <a:gd name="T76" fmla="*/ 34 w 257"/>
                <a:gd name="T77" fmla="*/ 10 h 92"/>
                <a:gd name="T78" fmla="*/ 112 w 257"/>
                <a:gd name="T79" fmla="*/ 59 h 92"/>
                <a:gd name="T80" fmla="*/ 77 w 257"/>
                <a:gd name="T81" fmla="*/ 39 h 92"/>
                <a:gd name="T82" fmla="*/ 49 w 257"/>
                <a:gd name="T83" fmla="*/ 22 h 92"/>
                <a:gd name="T84" fmla="*/ 58 w 257"/>
                <a:gd name="T85" fmla="*/ 39 h 92"/>
                <a:gd name="T86" fmla="*/ 113 w 257"/>
                <a:gd name="T87" fmla="*/ 60 h 92"/>
                <a:gd name="T88" fmla="*/ 110 w 257"/>
                <a:gd name="T89" fmla="*/ 78 h 92"/>
                <a:gd name="T90" fmla="*/ 67 w 257"/>
                <a:gd name="T91" fmla="*/ 57 h 92"/>
                <a:gd name="T92" fmla="*/ 21 w 257"/>
                <a:gd name="T93" fmla="*/ 38 h 92"/>
                <a:gd name="T94" fmla="*/ 102 w 257"/>
                <a:gd name="T95" fmla="*/ 75 h 92"/>
                <a:gd name="T96" fmla="*/ 32 w 257"/>
                <a:gd name="T97" fmla="*/ 8 h 92"/>
                <a:gd name="T98" fmla="*/ 18 w 257"/>
                <a:gd name="T99" fmla="*/ 37 h 92"/>
                <a:gd name="T100" fmla="*/ 8 w 257"/>
                <a:gd name="T101" fmla="*/ 9 h 92"/>
                <a:gd name="T102" fmla="*/ 7 w 257"/>
                <a:gd name="T103" fmla="*/ 28 h 92"/>
                <a:gd name="T104" fmla="*/ 20 w 257"/>
                <a:gd name="T105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92">
                  <a:moveTo>
                    <a:pt x="256" y="83"/>
                  </a:moveTo>
                  <a:cubicBezTo>
                    <a:pt x="256" y="84"/>
                    <a:pt x="257" y="87"/>
                    <a:pt x="256" y="89"/>
                  </a:cubicBezTo>
                  <a:cubicBezTo>
                    <a:pt x="253" y="89"/>
                    <a:pt x="253" y="88"/>
                    <a:pt x="250" y="87"/>
                  </a:cubicBezTo>
                  <a:cubicBezTo>
                    <a:pt x="244" y="86"/>
                    <a:pt x="238" y="83"/>
                    <a:pt x="231" y="84"/>
                  </a:cubicBezTo>
                  <a:cubicBezTo>
                    <a:pt x="229" y="84"/>
                    <a:pt x="227" y="86"/>
                    <a:pt x="225" y="86"/>
                  </a:cubicBezTo>
                  <a:cubicBezTo>
                    <a:pt x="221" y="86"/>
                    <a:pt x="219" y="84"/>
                    <a:pt x="215" y="84"/>
                  </a:cubicBezTo>
                  <a:cubicBezTo>
                    <a:pt x="212" y="82"/>
                    <a:pt x="208" y="79"/>
                    <a:pt x="205" y="76"/>
                  </a:cubicBezTo>
                  <a:cubicBezTo>
                    <a:pt x="206" y="79"/>
                    <a:pt x="208" y="81"/>
                    <a:pt x="208" y="84"/>
                  </a:cubicBezTo>
                  <a:cubicBezTo>
                    <a:pt x="207" y="86"/>
                    <a:pt x="205" y="86"/>
                    <a:pt x="204" y="87"/>
                  </a:cubicBezTo>
                  <a:cubicBezTo>
                    <a:pt x="196" y="87"/>
                    <a:pt x="189" y="90"/>
                    <a:pt x="183" y="91"/>
                  </a:cubicBezTo>
                  <a:cubicBezTo>
                    <a:pt x="172" y="91"/>
                    <a:pt x="163" y="85"/>
                    <a:pt x="152" y="86"/>
                  </a:cubicBezTo>
                  <a:cubicBezTo>
                    <a:pt x="150" y="87"/>
                    <a:pt x="148" y="88"/>
                    <a:pt x="146" y="88"/>
                  </a:cubicBezTo>
                  <a:cubicBezTo>
                    <a:pt x="142" y="88"/>
                    <a:pt x="138" y="87"/>
                    <a:pt x="134" y="87"/>
                  </a:cubicBezTo>
                  <a:cubicBezTo>
                    <a:pt x="130" y="87"/>
                    <a:pt x="125" y="86"/>
                    <a:pt x="121" y="86"/>
                  </a:cubicBezTo>
                  <a:cubicBezTo>
                    <a:pt x="119" y="87"/>
                    <a:pt x="117" y="87"/>
                    <a:pt x="116" y="85"/>
                  </a:cubicBezTo>
                  <a:cubicBezTo>
                    <a:pt x="105" y="79"/>
                    <a:pt x="94" y="73"/>
                    <a:pt x="83" y="67"/>
                  </a:cubicBezTo>
                  <a:cubicBezTo>
                    <a:pt x="79" y="65"/>
                    <a:pt x="76" y="63"/>
                    <a:pt x="72" y="61"/>
                  </a:cubicBezTo>
                  <a:cubicBezTo>
                    <a:pt x="66" y="59"/>
                    <a:pt x="60" y="57"/>
                    <a:pt x="54" y="54"/>
                  </a:cubicBezTo>
                  <a:cubicBezTo>
                    <a:pt x="43" y="49"/>
                    <a:pt x="31" y="46"/>
                    <a:pt x="21" y="40"/>
                  </a:cubicBezTo>
                  <a:cubicBezTo>
                    <a:pt x="17" y="38"/>
                    <a:pt x="12" y="36"/>
                    <a:pt x="8" y="34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18"/>
                    <a:pt x="5" y="9"/>
                    <a:pt x="8" y="5"/>
                  </a:cubicBezTo>
                  <a:cubicBezTo>
                    <a:pt x="10" y="3"/>
                    <a:pt x="13" y="1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3"/>
                    <a:pt x="33" y="7"/>
                    <a:pt x="39" y="10"/>
                  </a:cubicBezTo>
                  <a:cubicBezTo>
                    <a:pt x="40" y="11"/>
                    <a:pt x="41" y="11"/>
                    <a:pt x="42" y="12"/>
                  </a:cubicBezTo>
                  <a:cubicBezTo>
                    <a:pt x="45" y="13"/>
                    <a:pt x="48" y="15"/>
                    <a:pt x="52" y="17"/>
                  </a:cubicBezTo>
                  <a:cubicBezTo>
                    <a:pt x="58" y="20"/>
                    <a:pt x="64" y="23"/>
                    <a:pt x="70" y="26"/>
                  </a:cubicBezTo>
                  <a:cubicBezTo>
                    <a:pt x="73" y="28"/>
                    <a:pt x="75" y="30"/>
                    <a:pt x="78" y="31"/>
                  </a:cubicBezTo>
                  <a:cubicBezTo>
                    <a:pt x="91" y="39"/>
                    <a:pt x="104" y="46"/>
                    <a:pt x="117" y="53"/>
                  </a:cubicBezTo>
                  <a:cubicBezTo>
                    <a:pt x="120" y="55"/>
                    <a:pt x="123" y="56"/>
                    <a:pt x="126" y="57"/>
                  </a:cubicBezTo>
                  <a:cubicBezTo>
                    <a:pt x="128" y="59"/>
                    <a:pt x="131" y="61"/>
                    <a:pt x="134" y="61"/>
                  </a:cubicBezTo>
                  <a:cubicBezTo>
                    <a:pt x="139" y="68"/>
                    <a:pt x="145" y="74"/>
                    <a:pt x="150" y="82"/>
                  </a:cubicBezTo>
                  <a:cubicBezTo>
                    <a:pt x="153" y="81"/>
                    <a:pt x="157" y="82"/>
                    <a:pt x="162" y="82"/>
                  </a:cubicBezTo>
                  <a:cubicBezTo>
                    <a:pt x="165" y="82"/>
                    <a:pt x="168" y="83"/>
                    <a:pt x="171" y="84"/>
                  </a:cubicBezTo>
                  <a:cubicBezTo>
                    <a:pt x="176" y="84"/>
                    <a:pt x="181" y="84"/>
                    <a:pt x="185" y="84"/>
                  </a:cubicBezTo>
                  <a:cubicBezTo>
                    <a:pt x="191" y="85"/>
                    <a:pt x="196" y="83"/>
                    <a:pt x="200" y="80"/>
                  </a:cubicBezTo>
                  <a:cubicBezTo>
                    <a:pt x="198" y="75"/>
                    <a:pt x="188" y="78"/>
                    <a:pt x="186" y="72"/>
                  </a:cubicBezTo>
                  <a:cubicBezTo>
                    <a:pt x="185" y="67"/>
                    <a:pt x="190" y="65"/>
                    <a:pt x="195" y="66"/>
                  </a:cubicBezTo>
                  <a:cubicBezTo>
                    <a:pt x="196" y="66"/>
                    <a:pt x="197" y="66"/>
                    <a:pt x="198" y="67"/>
                  </a:cubicBezTo>
                  <a:cubicBezTo>
                    <a:pt x="201" y="68"/>
                    <a:pt x="203" y="70"/>
                    <a:pt x="206" y="71"/>
                  </a:cubicBezTo>
                  <a:cubicBezTo>
                    <a:pt x="208" y="73"/>
                    <a:pt x="211" y="76"/>
                    <a:pt x="213" y="77"/>
                  </a:cubicBezTo>
                  <a:cubicBezTo>
                    <a:pt x="214" y="78"/>
                    <a:pt x="216" y="78"/>
                    <a:pt x="218" y="79"/>
                  </a:cubicBezTo>
                  <a:cubicBezTo>
                    <a:pt x="221" y="80"/>
                    <a:pt x="222" y="80"/>
                    <a:pt x="225" y="79"/>
                  </a:cubicBezTo>
                  <a:cubicBezTo>
                    <a:pt x="228" y="79"/>
                    <a:pt x="232" y="78"/>
                    <a:pt x="235" y="78"/>
                  </a:cubicBezTo>
                  <a:cubicBezTo>
                    <a:pt x="238" y="78"/>
                    <a:pt x="242" y="80"/>
                    <a:pt x="246" y="81"/>
                  </a:cubicBezTo>
                  <a:cubicBezTo>
                    <a:pt x="249" y="82"/>
                    <a:pt x="253" y="82"/>
                    <a:pt x="254" y="82"/>
                  </a:cubicBezTo>
                  <a:cubicBezTo>
                    <a:pt x="255" y="83"/>
                    <a:pt x="255" y="82"/>
                    <a:pt x="256" y="83"/>
                  </a:cubicBezTo>
                  <a:close/>
                  <a:moveTo>
                    <a:pt x="244" y="82"/>
                  </a:moveTo>
                  <a:cubicBezTo>
                    <a:pt x="242" y="82"/>
                    <a:pt x="239" y="81"/>
                    <a:pt x="237" y="80"/>
                  </a:cubicBezTo>
                  <a:cubicBezTo>
                    <a:pt x="231" y="80"/>
                    <a:pt x="226" y="82"/>
                    <a:pt x="221" y="82"/>
                  </a:cubicBezTo>
                  <a:cubicBezTo>
                    <a:pt x="217" y="81"/>
                    <a:pt x="215" y="80"/>
                    <a:pt x="212" y="79"/>
                  </a:cubicBezTo>
                  <a:cubicBezTo>
                    <a:pt x="213" y="80"/>
                    <a:pt x="215" y="82"/>
                    <a:pt x="217" y="82"/>
                  </a:cubicBezTo>
                  <a:cubicBezTo>
                    <a:pt x="223" y="84"/>
                    <a:pt x="227" y="82"/>
                    <a:pt x="232" y="82"/>
                  </a:cubicBezTo>
                  <a:cubicBezTo>
                    <a:pt x="241" y="81"/>
                    <a:pt x="247" y="85"/>
                    <a:pt x="254" y="86"/>
                  </a:cubicBezTo>
                  <a:cubicBezTo>
                    <a:pt x="254" y="82"/>
                    <a:pt x="249" y="83"/>
                    <a:pt x="244" y="82"/>
                  </a:cubicBezTo>
                  <a:close/>
                  <a:moveTo>
                    <a:pt x="205" y="74"/>
                  </a:moveTo>
                  <a:cubicBezTo>
                    <a:pt x="204" y="71"/>
                    <a:pt x="201" y="70"/>
                    <a:pt x="198" y="69"/>
                  </a:cubicBezTo>
                  <a:cubicBezTo>
                    <a:pt x="195" y="68"/>
                    <a:pt x="188" y="65"/>
                    <a:pt x="187" y="70"/>
                  </a:cubicBezTo>
                  <a:cubicBezTo>
                    <a:pt x="187" y="75"/>
                    <a:pt x="194" y="74"/>
                    <a:pt x="198" y="76"/>
                  </a:cubicBezTo>
                  <a:cubicBezTo>
                    <a:pt x="200" y="76"/>
                    <a:pt x="203" y="79"/>
                    <a:pt x="203" y="81"/>
                  </a:cubicBezTo>
                  <a:cubicBezTo>
                    <a:pt x="202" y="83"/>
                    <a:pt x="192" y="86"/>
                    <a:pt x="188" y="86"/>
                  </a:cubicBezTo>
                  <a:cubicBezTo>
                    <a:pt x="183" y="86"/>
                    <a:pt x="178" y="86"/>
                    <a:pt x="174" y="85"/>
                  </a:cubicBezTo>
                  <a:cubicBezTo>
                    <a:pt x="170" y="85"/>
                    <a:pt x="165" y="83"/>
                    <a:pt x="161" y="83"/>
                  </a:cubicBezTo>
                  <a:cubicBezTo>
                    <a:pt x="160" y="83"/>
                    <a:pt x="159" y="84"/>
                    <a:pt x="158" y="84"/>
                  </a:cubicBezTo>
                  <a:cubicBezTo>
                    <a:pt x="155" y="83"/>
                    <a:pt x="152" y="82"/>
                    <a:pt x="151" y="85"/>
                  </a:cubicBezTo>
                  <a:cubicBezTo>
                    <a:pt x="155" y="85"/>
                    <a:pt x="160" y="85"/>
                    <a:pt x="164" y="85"/>
                  </a:cubicBezTo>
                  <a:cubicBezTo>
                    <a:pt x="167" y="86"/>
                    <a:pt x="169" y="88"/>
                    <a:pt x="172" y="87"/>
                  </a:cubicBezTo>
                  <a:cubicBezTo>
                    <a:pt x="184" y="92"/>
                    <a:pt x="193" y="85"/>
                    <a:pt x="205" y="85"/>
                  </a:cubicBezTo>
                  <a:cubicBezTo>
                    <a:pt x="208" y="82"/>
                    <a:pt x="204" y="79"/>
                    <a:pt x="203" y="77"/>
                  </a:cubicBezTo>
                  <a:cubicBezTo>
                    <a:pt x="200" y="76"/>
                    <a:pt x="198" y="74"/>
                    <a:pt x="195" y="74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3"/>
                    <a:pt x="192" y="72"/>
                    <a:pt x="193" y="70"/>
                  </a:cubicBezTo>
                  <a:cubicBezTo>
                    <a:pt x="197" y="68"/>
                    <a:pt x="200" y="72"/>
                    <a:pt x="202" y="72"/>
                  </a:cubicBezTo>
                  <a:cubicBezTo>
                    <a:pt x="203" y="73"/>
                    <a:pt x="205" y="74"/>
                    <a:pt x="207" y="75"/>
                  </a:cubicBezTo>
                  <a:cubicBezTo>
                    <a:pt x="208" y="76"/>
                    <a:pt x="210" y="78"/>
                    <a:pt x="212" y="78"/>
                  </a:cubicBezTo>
                  <a:cubicBezTo>
                    <a:pt x="211" y="78"/>
                    <a:pt x="211" y="78"/>
                    <a:pt x="211" y="78"/>
                  </a:cubicBezTo>
                  <a:cubicBezTo>
                    <a:pt x="209" y="76"/>
                    <a:pt x="208" y="74"/>
                    <a:pt x="205" y="74"/>
                  </a:cubicBezTo>
                  <a:close/>
                  <a:moveTo>
                    <a:pt x="139" y="85"/>
                  </a:moveTo>
                  <a:cubicBezTo>
                    <a:pt x="142" y="85"/>
                    <a:pt x="147" y="87"/>
                    <a:pt x="148" y="85"/>
                  </a:cubicBezTo>
                  <a:cubicBezTo>
                    <a:pt x="148" y="84"/>
                    <a:pt x="148" y="84"/>
                    <a:pt x="148" y="84"/>
                  </a:cubicBezTo>
                  <a:cubicBezTo>
                    <a:pt x="144" y="77"/>
                    <a:pt x="140" y="69"/>
                    <a:pt x="133" y="64"/>
                  </a:cubicBezTo>
                  <a:cubicBezTo>
                    <a:pt x="132" y="67"/>
                    <a:pt x="133" y="69"/>
                    <a:pt x="132" y="72"/>
                  </a:cubicBezTo>
                  <a:cubicBezTo>
                    <a:pt x="132" y="77"/>
                    <a:pt x="128" y="80"/>
                    <a:pt x="126" y="83"/>
                  </a:cubicBezTo>
                  <a:cubicBezTo>
                    <a:pt x="125" y="83"/>
                    <a:pt x="123" y="84"/>
                    <a:pt x="124" y="85"/>
                  </a:cubicBezTo>
                  <a:cubicBezTo>
                    <a:pt x="128" y="85"/>
                    <a:pt x="134" y="84"/>
                    <a:pt x="139" y="85"/>
                  </a:cubicBezTo>
                  <a:close/>
                  <a:moveTo>
                    <a:pt x="130" y="71"/>
                  </a:moveTo>
                  <a:cubicBezTo>
                    <a:pt x="131" y="68"/>
                    <a:pt x="131" y="65"/>
                    <a:pt x="130" y="62"/>
                  </a:cubicBezTo>
                  <a:cubicBezTo>
                    <a:pt x="127" y="61"/>
                    <a:pt x="125" y="58"/>
                    <a:pt x="122" y="58"/>
                  </a:cubicBezTo>
                  <a:cubicBezTo>
                    <a:pt x="123" y="68"/>
                    <a:pt x="120" y="76"/>
                    <a:pt x="112" y="80"/>
                  </a:cubicBezTo>
                  <a:cubicBezTo>
                    <a:pt x="114" y="82"/>
                    <a:pt x="117" y="83"/>
                    <a:pt x="120" y="84"/>
                  </a:cubicBezTo>
                  <a:cubicBezTo>
                    <a:pt x="124" y="81"/>
                    <a:pt x="130" y="78"/>
                    <a:pt x="130" y="71"/>
                  </a:cubicBezTo>
                  <a:close/>
                  <a:moveTo>
                    <a:pt x="41" y="41"/>
                  </a:moveTo>
                  <a:cubicBezTo>
                    <a:pt x="45" y="43"/>
                    <a:pt x="49" y="45"/>
                    <a:pt x="54" y="47"/>
                  </a:cubicBezTo>
                  <a:cubicBezTo>
                    <a:pt x="59" y="50"/>
                    <a:pt x="64" y="54"/>
                    <a:pt x="70" y="56"/>
                  </a:cubicBezTo>
                  <a:cubicBezTo>
                    <a:pt x="75" y="58"/>
                    <a:pt x="80" y="61"/>
                    <a:pt x="86" y="64"/>
                  </a:cubicBezTo>
                  <a:cubicBezTo>
                    <a:pt x="91" y="66"/>
                    <a:pt x="96" y="69"/>
                    <a:pt x="102" y="71"/>
                  </a:cubicBezTo>
                  <a:cubicBezTo>
                    <a:pt x="105" y="73"/>
                    <a:pt x="108" y="75"/>
                    <a:pt x="110" y="76"/>
                  </a:cubicBezTo>
                  <a:cubicBezTo>
                    <a:pt x="111" y="76"/>
                    <a:pt x="113" y="76"/>
                    <a:pt x="113" y="76"/>
                  </a:cubicBezTo>
                  <a:cubicBezTo>
                    <a:pt x="115" y="76"/>
                    <a:pt x="118" y="73"/>
                    <a:pt x="119" y="71"/>
                  </a:cubicBezTo>
                  <a:cubicBezTo>
                    <a:pt x="121" y="66"/>
                    <a:pt x="121" y="61"/>
                    <a:pt x="120" y="57"/>
                  </a:cubicBezTo>
                  <a:cubicBezTo>
                    <a:pt x="112" y="52"/>
                    <a:pt x="104" y="48"/>
                    <a:pt x="97" y="44"/>
                  </a:cubicBezTo>
                  <a:cubicBezTo>
                    <a:pt x="94" y="43"/>
                    <a:pt x="92" y="41"/>
                    <a:pt x="89" y="39"/>
                  </a:cubicBezTo>
                  <a:cubicBezTo>
                    <a:pt x="84" y="37"/>
                    <a:pt x="79" y="34"/>
                    <a:pt x="74" y="31"/>
                  </a:cubicBezTo>
                  <a:cubicBezTo>
                    <a:pt x="68" y="28"/>
                    <a:pt x="62" y="24"/>
                    <a:pt x="56" y="21"/>
                  </a:cubicBezTo>
                  <a:cubicBezTo>
                    <a:pt x="55" y="21"/>
                    <a:pt x="54" y="20"/>
                    <a:pt x="53" y="20"/>
                  </a:cubicBezTo>
                  <a:cubicBezTo>
                    <a:pt x="71" y="34"/>
                    <a:pt x="90" y="45"/>
                    <a:pt x="111" y="55"/>
                  </a:cubicBezTo>
                  <a:cubicBezTo>
                    <a:pt x="111" y="56"/>
                    <a:pt x="112" y="56"/>
                    <a:pt x="113" y="56"/>
                  </a:cubicBezTo>
                  <a:cubicBezTo>
                    <a:pt x="113" y="58"/>
                    <a:pt x="114" y="59"/>
                    <a:pt x="115" y="60"/>
                  </a:cubicBezTo>
                  <a:cubicBezTo>
                    <a:pt x="112" y="70"/>
                    <a:pt x="98" y="64"/>
                    <a:pt x="91" y="60"/>
                  </a:cubicBezTo>
                  <a:cubicBezTo>
                    <a:pt x="84" y="57"/>
                    <a:pt x="77" y="53"/>
                    <a:pt x="70" y="49"/>
                  </a:cubicBezTo>
                  <a:cubicBezTo>
                    <a:pt x="66" y="47"/>
                    <a:pt x="62" y="45"/>
                    <a:pt x="60" y="43"/>
                  </a:cubicBezTo>
                  <a:cubicBezTo>
                    <a:pt x="58" y="42"/>
                    <a:pt x="55" y="39"/>
                    <a:pt x="53" y="37"/>
                  </a:cubicBezTo>
                  <a:cubicBezTo>
                    <a:pt x="51" y="35"/>
                    <a:pt x="48" y="33"/>
                    <a:pt x="46" y="31"/>
                  </a:cubicBezTo>
                  <a:cubicBezTo>
                    <a:pt x="42" y="26"/>
                    <a:pt x="46" y="19"/>
                    <a:pt x="51" y="18"/>
                  </a:cubicBezTo>
                  <a:cubicBezTo>
                    <a:pt x="45" y="16"/>
                    <a:pt x="40" y="12"/>
                    <a:pt x="34" y="10"/>
                  </a:cubicBezTo>
                  <a:cubicBezTo>
                    <a:pt x="37" y="19"/>
                    <a:pt x="31" y="26"/>
                    <a:pt x="27" y="33"/>
                  </a:cubicBezTo>
                  <a:cubicBezTo>
                    <a:pt x="31" y="36"/>
                    <a:pt x="37" y="38"/>
                    <a:pt x="41" y="41"/>
                  </a:cubicBezTo>
                  <a:close/>
                  <a:moveTo>
                    <a:pt x="112" y="59"/>
                  </a:moveTo>
                  <a:cubicBezTo>
                    <a:pt x="111" y="57"/>
                    <a:pt x="107" y="56"/>
                    <a:pt x="106" y="55"/>
                  </a:cubicBezTo>
                  <a:cubicBezTo>
                    <a:pt x="101" y="51"/>
                    <a:pt x="96" y="50"/>
                    <a:pt x="91" y="47"/>
                  </a:cubicBezTo>
                  <a:cubicBezTo>
                    <a:pt x="86" y="44"/>
                    <a:pt x="82" y="42"/>
                    <a:pt x="77" y="39"/>
                  </a:cubicBezTo>
                  <a:cubicBezTo>
                    <a:pt x="72" y="36"/>
                    <a:pt x="68" y="33"/>
                    <a:pt x="63" y="30"/>
                  </a:cubicBezTo>
                  <a:cubicBezTo>
                    <a:pt x="61" y="28"/>
                    <a:pt x="59" y="27"/>
                    <a:pt x="56" y="25"/>
                  </a:cubicBezTo>
                  <a:cubicBezTo>
                    <a:pt x="54" y="24"/>
                    <a:pt x="51" y="21"/>
                    <a:pt x="49" y="22"/>
                  </a:cubicBezTo>
                  <a:cubicBezTo>
                    <a:pt x="47" y="22"/>
                    <a:pt x="46" y="26"/>
                    <a:pt x="46" y="28"/>
                  </a:cubicBezTo>
                  <a:cubicBezTo>
                    <a:pt x="47" y="29"/>
                    <a:pt x="50" y="32"/>
                    <a:pt x="52" y="34"/>
                  </a:cubicBezTo>
                  <a:cubicBezTo>
                    <a:pt x="54" y="36"/>
                    <a:pt x="56" y="37"/>
                    <a:pt x="58" y="39"/>
                  </a:cubicBezTo>
                  <a:cubicBezTo>
                    <a:pt x="67" y="46"/>
                    <a:pt x="77" y="50"/>
                    <a:pt x="87" y="56"/>
                  </a:cubicBezTo>
                  <a:cubicBezTo>
                    <a:pt x="94" y="60"/>
                    <a:pt x="102" y="65"/>
                    <a:pt x="111" y="62"/>
                  </a:cubicBezTo>
                  <a:cubicBezTo>
                    <a:pt x="112" y="62"/>
                    <a:pt x="113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3" y="59"/>
                    <a:pt x="113" y="59"/>
                    <a:pt x="112" y="59"/>
                  </a:cubicBezTo>
                  <a:close/>
                  <a:moveTo>
                    <a:pt x="110" y="78"/>
                  </a:moveTo>
                  <a:cubicBezTo>
                    <a:pt x="107" y="76"/>
                    <a:pt x="103" y="74"/>
                    <a:pt x="99" y="72"/>
                  </a:cubicBezTo>
                  <a:cubicBezTo>
                    <a:pt x="95" y="71"/>
                    <a:pt x="91" y="69"/>
                    <a:pt x="88" y="67"/>
                  </a:cubicBezTo>
                  <a:cubicBezTo>
                    <a:pt x="81" y="63"/>
                    <a:pt x="74" y="60"/>
                    <a:pt x="67" y="57"/>
                  </a:cubicBezTo>
                  <a:cubicBezTo>
                    <a:pt x="60" y="53"/>
                    <a:pt x="53" y="49"/>
                    <a:pt x="46" y="46"/>
                  </a:cubicBezTo>
                  <a:cubicBezTo>
                    <a:pt x="39" y="42"/>
                    <a:pt x="33" y="38"/>
                    <a:pt x="26" y="35"/>
                  </a:cubicBezTo>
                  <a:cubicBezTo>
                    <a:pt x="25" y="35"/>
                    <a:pt x="22" y="37"/>
                    <a:pt x="21" y="38"/>
                  </a:cubicBezTo>
                  <a:cubicBezTo>
                    <a:pt x="32" y="44"/>
                    <a:pt x="45" y="48"/>
                    <a:pt x="56" y="53"/>
                  </a:cubicBezTo>
                  <a:cubicBezTo>
                    <a:pt x="64" y="57"/>
                    <a:pt x="73" y="59"/>
                    <a:pt x="80" y="63"/>
                  </a:cubicBezTo>
                  <a:cubicBezTo>
                    <a:pt x="88" y="67"/>
                    <a:pt x="95" y="71"/>
                    <a:pt x="102" y="75"/>
                  </a:cubicBezTo>
                  <a:cubicBezTo>
                    <a:pt x="105" y="77"/>
                    <a:pt x="107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lose/>
                  <a:moveTo>
                    <a:pt x="32" y="8"/>
                  </a:moveTo>
                  <a:cubicBezTo>
                    <a:pt x="28" y="7"/>
                    <a:pt x="25" y="5"/>
                    <a:pt x="22" y="3"/>
                  </a:cubicBezTo>
                  <a:cubicBezTo>
                    <a:pt x="23" y="16"/>
                    <a:pt x="15" y="26"/>
                    <a:pt x="7" y="31"/>
                  </a:cubicBezTo>
                  <a:cubicBezTo>
                    <a:pt x="11" y="33"/>
                    <a:pt x="15" y="35"/>
                    <a:pt x="18" y="37"/>
                  </a:cubicBezTo>
                  <a:cubicBezTo>
                    <a:pt x="27" y="32"/>
                    <a:pt x="35" y="20"/>
                    <a:pt x="32" y="8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7" y="11"/>
                    <a:pt x="6" y="12"/>
                    <a:pt x="5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4"/>
                    <a:pt x="3" y="30"/>
                    <a:pt x="7" y="28"/>
                  </a:cubicBezTo>
                  <a:cubicBezTo>
                    <a:pt x="10" y="27"/>
                    <a:pt x="11" y="25"/>
                    <a:pt x="13" y="22"/>
                  </a:cubicBezTo>
                  <a:cubicBezTo>
                    <a:pt x="15" y="21"/>
                    <a:pt x="16" y="20"/>
                    <a:pt x="17" y="18"/>
                  </a:cubicBezTo>
                  <a:cubicBezTo>
                    <a:pt x="19" y="15"/>
                    <a:pt x="20" y="9"/>
                    <a:pt x="20" y="4"/>
                  </a:cubicBezTo>
                  <a:cubicBezTo>
                    <a:pt x="20" y="4"/>
                    <a:pt x="18" y="3"/>
                    <a:pt x="18" y="2"/>
                  </a:cubicBezTo>
                  <a:cubicBezTo>
                    <a:pt x="14" y="3"/>
                    <a:pt x="12" y="5"/>
                    <a:pt x="9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4" name="PA_组合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4904734" y="5774235"/>
            <a:ext cx="2142906" cy="1128218"/>
            <a:chOff x="7394576" y="3627438"/>
            <a:chExt cx="1077913" cy="566738"/>
          </a:xfrm>
          <a:solidFill>
            <a:schemeClr val="tx1"/>
          </a:solidFill>
        </p:grpSpPr>
        <p:sp>
          <p:nvSpPr>
            <p:cNvPr id="25" name="Freeform 100"/>
            <p:cNvSpPr>
              <a:spLocks/>
            </p:cNvSpPr>
            <p:nvPr/>
          </p:nvSpPr>
          <p:spPr bwMode="auto">
            <a:xfrm>
              <a:off x="8122380" y="3680704"/>
              <a:ext cx="97606" cy="1704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Freeform 101"/>
            <p:cNvSpPr>
              <a:spLocks/>
            </p:cNvSpPr>
            <p:nvPr/>
          </p:nvSpPr>
          <p:spPr bwMode="auto">
            <a:xfrm>
              <a:off x="8128745" y="3706271"/>
              <a:ext cx="91241" cy="1704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7" name="Freeform 102"/>
            <p:cNvSpPr>
              <a:spLocks/>
            </p:cNvSpPr>
            <p:nvPr/>
          </p:nvSpPr>
          <p:spPr bwMode="auto">
            <a:xfrm>
              <a:off x="8145720" y="3885241"/>
              <a:ext cx="70023" cy="14913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Freeform 103"/>
            <p:cNvSpPr>
              <a:spLocks/>
            </p:cNvSpPr>
            <p:nvPr/>
          </p:nvSpPr>
          <p:spPr bwMode="auto">
            <a:xfrm>
              <a:off x="8145720" y="3900154"/>
              <a:ext cx="72144" cy="21306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Freeform 104"/>
            <p:cNvSpPr>
              <a:spLocks/>
            </p:cNvSpPr>
            <p:nvPr/>
          </p:nvSpPr>
          <p:spPr bwMode="auto">
            <a:xfrm>
              <a:off x="8141476" y="4072733"/>
              <a:ext cx="78510" cy="19175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Freeform 105"/>
            <p:cNvSpPr>
              <a:spLocks/>
            </p:cNvSpPr>
            <p:nvPr/>
          </p:nvSpPr>
          <p:spPr bwMode="auto">
            <a:xfrm>
              <a:off x="8139355" y="4098300"/>
              <a:ext cx="80631" cy="23436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Freeform 107"/>
            <p:cNvSpPr>
              <a:spLocks noEditPoints="1"/>
            </p:cNvSpPr>
            <p:nvPr/>
          </p:nvSpPr>
          <p:spPr bwMode="auto">
            <a:xfrm>
              <a:off x="7893218" y="3755274"/>
              <a:ext cx="97606" cy="368593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40" name="Picture 3" descr="C:\Users\Win10\Desktop\传一卓跃矢量logo.png">
            <a:extLst>
              <a:ext uri="{FF2B5EF4-FFF2-40B4-BE49-F238E27FC236}">
                <a16:creationId xmlns:a16="http://schemas.microsoft.com/office/drawing/2014/main" id="{87203C02-24F0-4ADD-9848-1341C22C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64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85"/>
          <p:cNvSpPr txBox="1"/>
          <p:nvPr/>
        </p:nvSpPr>
        <p:spPr>
          <a:xfrm>
            <a:off x="237112" y="724144"/>
            <a:ext cx="9037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项目架构图</a:t>
            </a:r>
            <a:endParaRPr lang="zh-CN" altLang="en-US" sz="6600" kern="1200" dirty="0">
              <a:solidFill>
                <a:schemeClr val="tx1"/>
              </a:solidFill>
              <a:latin typeface="Arial"/>
              <a:ea typeface="微软雅黑"/>
              <a:cs typeface="方正苏新诗柳楷简体-yolan" panose="02000000000000000000" pitchFamily="2" charset="-122"/>
              <a:sym typeface="Arial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91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059AD427-3A53-4B59-88ED-6E22B6CCBF01}"/>
              </a:ext>
            </a:extLst>
          </p:cNvPr>
          <p:cNvSpPr/>
          <p:nvPr/>
        </p:nvSpPr>
        <p:spPr>
          <a:xfrm>
            <a:off x="1819316" y="274214"/>
            <a:ext cx="8752286" cy="70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D8DDF308-1567-4B94-9DEE-6EB1E9C50F39}"/>
              </a:ext>
            </a:extLst>
          </p:cNvPr>
          <p:cNvSpPr/>
          <p:nvPr/>
        </p:nvSpPr>
        <p:spPr>
          <a:xfrm>
            <a:off x="6671688" y="428442"/>
            <a:ext cx="786319" cy="466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语音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61DB9366-B084-41BF-AE98-03D0F9B93BFF}"/>
              </a:ext>
            </a:extLst>
          </p:cNvPr>
          <p:cNvSpPr/>
          <p:nvPr/>
        </p:nvSpPr>
        <p:spPr>
          <a:xfrm>
            <a:off x="1952503" y="413540"/>
            <a:ext cx="1206704" cy="472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温</a:t>
            </a:r>
            <a:r>
              <a:rPr lang="en-US" altLang="zh-CN" sz="1400" dirty="0"/>
              <a:t>\</a:t>
            </a:r>
            <a:r>
              <a:rPr lang="zh-CN" altLang="en-US" sz="1400" dirty="0"/>
              <a:t>湿度检测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328ED2A-9DDE-41E6-9570-6CF2E81E7620}"/>
              </a:ext>
            </a:extLst>
          </p:cNvPr>
          <p:cNvSpPr/>
          <p:nvPr/>
        </p:nvSpPr>
        <p:spPr>
          <a:xfrm>
            <a:off x="3458210" y="413540"/>
            <a:ext cx="955201" cy="472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虚拟键盘</a:t>
            </a: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953C62A-7DD6-43B9-A751-80D36B57B6C2}"/>
              </a:ext>
            </a:extLst>
          </p:cNvPr>
          <p:cNvSpPr/>
          <p:nvPr/>
        </p:nvSpPr>
        <p:spPr>
          <a:xfrm>
            <a:off x="4616677" y="406124"/>
            <a:ext cx="990736" cy="487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串口读写</a:t>
            </a: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9A875A1C-8448-4D51-BB5A-F2E80AB3A897}"/>
              </a:ext>
            </a:extLst>
          </p:cNvPr>
          <p:cNvSpPr/>
          <p:nvPr/>
        </p:nvSpPr>
        <p:spPr>
          <a:xfrm>
            <a:off x="7661273" y="406124"/>
            <a:ext cx="807525" cy="487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灯控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744DD820-F2D2-48FA-9C0E-3CC103F404A2}"/>
              </a:ext>
            </a:extLst>
          </p:cNvPr>
          <p:cNvSpPr/>
          <p:nvPr/>
        </p:nvSpPr>
        <p:spPr>
          <a:xfrm>
            <a:off x="8623061" y="418166"/>
            <a:ext cx="807525" cy="487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闹钟</a:t>
            </a: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6309851A-5AA2-496F-9A52-E66663DAE574}"/>
              </a:ext>
            </a:extLst>
          </p:cNvPr>
          <p:cNvSpPr/>
          <p:nvPr/>
        </p:nvSpPr>
        <p:spPr>
          <a:xfrm>
            <a:off x="9609814" y="406124"/>
            <a:ext cx="807525" cy="487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音乐</a:t>
            </a:r>
          </a:p>
        </p:txBody>
      </p:sp>
      <p:sp>
        <p:nvSpPr>
          <p:cNvPr id="133" name="箭头: 上下 132">
            <a:extLst>
              <a:ext uri="{FF2B5EF4-FFF2-40B4-BE49-F238E27FC236}">
                <a16:creationId xmlns:a16="http://schemas.microsoft.com/office/drawing/2014/main" id="{05F6F1C0-B1D2-4A06-8F85-17379C219A67}"/>
              </a:ext>
            </a:extLst>
          </p:cNvPr>
          <p:cNvSpPr/>
          <p:nvPr/>
        </p:nvSpPr>
        <p:spPr>
          <a:xfrm>
            <a:off x="6068999" y="983471"/>
            <a:ext cx="252919" cy="70925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9BC7F64-B838-435C-9334-8D14CBDED4B6}"/>
              </a:ext>
            </a:extLst>
          </p:cNvPr>
          <p:cNvSpPr/>
          <p:nvPr/>
        </p:nvSpPr>
        <p:spPr>
          <a:xfrm>
            <a:off x="1819315" y="1746406"/>
            <a:ext cx="8752286" cy="70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指令层</a:t>
            </a:r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0E09F07-5FE7-4148-9EF5-C8848D9C4939}"/>
              </a:ext>
            </a:extLst>
          </p:cNvPr>
          <p:cNvSpPr/>
          <p:nvPr/>
        </p:nvSpPr>
        <p:spPr>
          <a:xfrm>
            <a:off x="2337868" y="1885731"/>
            <a:ext cx="1206704" cy="472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语音识别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DABD0AA-9763-44C1-8062-0FC0FA531DB7}"/>
              </a:ext>
            </a:extLst>
          </p:cNvPr>
          <p:cNvSpPr/>
          <p:nvPr/>
        </p:nvSpPr>
        <p:spPr>
          <a:xfrm>
            <a:off x="3816945" y="1885730"/>
            <a:ext cx="1387595" cy="472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串口指令识别</a:t>
            </a: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8661AFC7-958B-439F-BB4C-36C2DE6F8F68}"/>
              </a:ext>
            </a:extLst>
          </p:cNvPr>
          <p:cNvSpPr/>
          <p:nvPr/>
        </p:nvSpPr>
        <p:spPr>
          <a:xfrm>
            <a:off x="7785616" y="1864900"/>
            <a:ext cx="1387594" cy="472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GUI</a:t>
            </a:r>
            <a:r>
              <a:rPr lang="zh-CN" altLang="en-US" sz="1400" dirty="0"/>
              <a:t>指令识别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528558B7-D01C-47C7-BB2A-7FDD664709FD}"/>
              </a:ext>
            </a:extLst>
          </p:cNvPr>
          <p:cNvSpPr/>
          <p:nvPr/>
        </p:nvSpPr>
        <p:spPr>
          <a:xfrm>
            <a:off x="5204539" y="3130073"/>
            <a:ext cx="5367061" cy="70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系统层</a:t>
            </a:r>
          </a:p>
        </p:txBody>
      </p:sp>
      <p:sp>
        <p:nvSpPr>
          <p:cNvPr id="139" name="箭头: 上下 138">
            <a:extLst>
              <a:ext uri="{FF2B5EF4-FFF2-40B4-BE49-F238E27FC236}">
                <a16:creationId xmlns:a16="http://schemas.microsoft.com/office/drawing/2014/main" id="{883CFEB8-0E94-4C81-946A-C13418A33827}"/>
              </a:ext>
            </a:extLst>
          </p:cNvPr>
          <p:cNvSpPr/>
          <p:nvPr/>
        </p:nvSpPr>
        <p:spPr>
          <a:xfrm>
            <a:off x="6345920" y="2482501"/>
            <a:ext cx="181583" cy="5680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C0A40D1-E66C-4CEF-9CC4-D04F28110CB1}"/>
              </a:ext>
            </a:extLst>
          </p:cNvPr>
          <p:cNvSpPr/>
          <p:nvPr/>
        </p:nvSpPr>
        <p:spPr>
          <a:xfrm>
            <a:off x="2451613" y="3130072"/>
            <a:ext cx="1556426" cy="70925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4D7FECEE-E86D-40F2-828E-3DFD5B739304}"/>
              </a:ext>
            </a:extLst>
          </p:cNvPr>
          <p:cNvCxnSpPr>
            <a:cxnSpLocks/>
          </p:cNvCxnSpPr>
          <p:nvPr/>
        </p:nvCxnSpPr>
        <p:spPr>
          <a:xfrm>
            <a:off x="2555855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FDF812CD-6AA4-4775-9072-E18BF8FFE452}"/>
              </a:ext>
            </a:extLst>
          </p:cNvPr>
          <p:cNvCxnSpPr>
            <a:cxnSpLocks/>
          </p:cNvCxnSpPr>
          <p:nvPr/>
        </p:nvCxnSpPr>
        <p:spPr>
          <a:xfrm>
            <a:off x="2708255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051A41FF-2BC6-4A6C-99F6-9F0F2CDC957C}"/>
              </a:ext>
            </a:extLst>
          </p:cNvPr>
          <p:cNvCxnSpPr>
            <a:cxnSpLocks/>
          </p:cNvCxnSpPr>
          <p:nvPr/>
        </p:nvCxnSpPr>
        <p:spPr>
          <a:xfrm>
            <a:off x="2834714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1FE3EEB4-6B19-442E-A7A4-494291AE4ED6}"/>
              </a:ext>
            </a:extLst>
          </p:cNvPr>
          <p:cNvCxnSpPr>
            <a:cxnSpLocks/>
          </p:cNvCxnSpPr>
          <p:nvPr/>
        </p:nvCxnSpPr>
        <p:spPr>
          <a:xfrm>
            <a:off x="2954670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A4123EE6-D013-496F-B738-35B9998D8CB3}"/>
              </a:ext>
            </a:extLst>
          </p:cNvPr>
          <p:cNvCxnSpPr>
            <a:cxnSpLocks/>
          </p:cNvCxnSpPr>
          <p:nvPr/>
        </p:nvCxnSpPr>
        <p:spPr>
          <a:xfrm>
            <a:off x="3143474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24FAEAC7-51AB-44E7-90BC-0C7DA58FB34B}"/>
              </a:ext>
            </a:extLst>
          </p:cNvPr>
          <p:cNvCxnSpPr>
            <a:cxnSpLocks/>
          </p:cNvCxnSpPr>
          <p:nvPr/>
        </p:nvCxnSpPr>
        <p:spPr>
          <a:xfrm>
            <a:off x="3321097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17CF5067-17B3-4723-A8F3-CFD4B7702C85}"/>
              </a:ext>
            </a:extLst>
          </p:cNvPr>
          <p:cNvCxnSpPr>
            <a:cxnSpLocks/>
          </p:cNvCxnSpPr>
          <p:nvPr/>
        </p:nvCxnSpPr>
        <p:spPr>
          <a:xfrm>
            <a:off x="3458210" y="3130072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831793F0-1824-47F9-AD31-96B44869E864}"/>
              </a:ext>
            </a:extLst>
          </p:cNvPr>
          <p:cNvCxnSpPr>
            <a:cxnSpLocks/>
          </p:cNvCxnSpPr>
          <p:nvPr/>
        </p:nvCxnSpPr>
        <p:spPr>
          <a:xfrm>
            <a:off x="3632382" y="3130070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20CAAA73-BFFF-4580-BE4F-B570DA477FF7}"/>
              </a:ext>
            </a:extLst>
          </p:cNvPr>
          <p:cNvCxnSpPr>
            <a:cxnSpLocks/>
          </p:cNvCxnSpPr>
          <p:nvPr/>
        </p:nvCxnSpPr>
        <p:spPr>
          <a:xfrm>
            <a:off x="3791484" y="3130070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38D435BC-E0C6-44C5-BFBC-53D28432A9D0}"/>
              </a:ext>
            </a:extLst>
          </p:cNvPr>
          <p:cNvCxnSpPr>
            <a:cxnSpLocks/>
          </p:cNvCxnSpPr>
          <p:nvPr/>
        </p:nvCxnSpPr>
        <p:spPr>
          <a:xfrm>
            <a:off x="3890894" y="3148477"/>
            <a:ext cx="0" cy="70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EEEEC3D-6585-4717-827E-AFA75418DEF7}"/>
              </a:ext>
            </a:extLst>
          </p:cNvPr>
          <p:cNvSpPr txBox="1"/>
          <p:nvPr/>
        </p:nvSpPr>
        <p:spPr>
          <a:xfrm>
            <a:off x="2568826" y="3904640"/>
            <a:ext cx="1180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任务队列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8A1E2EF4-F0B7-41BB-AA76-5B2C977EED61}"/>
              </a:ext>
            </a:extLst>
          </p:cNvPr>
          <p:cNvSpPr/>
          <p:nvPr/>
        </p:nvSpPr>
        <p:spPr>
          <a:xfrm>
            <a:off x="1819314" y="4380360"/>
            <a:ext cx="5277627" cy="70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驱动层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CA483BD-41FF-4D3C-9DF5-C2CA5F267901}"/>
              </a:ext>
            </a:extLst>
          </p:cNvPr>
          <p:cNvSpPr/>
          <p:nvPr/>
        </p:nvSpPr>
        <p:spPr>
          <a:xfrm>
            <a:off x="1819314" y="5671726"/>
            <a:ext cx="8752286" cy="709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硬件层</a:t>
            </a:r>
          </a:p>
        </p:txBody>
      </p:sp>
      <p:sp>
        <p:nvSpPr>
          <p:cNvPr id="154" name="箭头: 下 153">
            <a:extLst>
              <a:ext uri="{FF2B5EF4-FFF2-40B4-BE49-F238E27FC236}">
                <a16:creationId xmlns:a16="http://schemas.microsoft.com/office/drawing/2014/main" id="{D4008654-98A8-4D87-B395-1EC33D67340F}"/>
              </a:ext>
            </a:extLst>
          </p:cNvPr>
          <p:cNvSpPr/>
          <p:nvPr/>
        </p:nvSpPr>
        <p:spPr>
          <a:xfrm>
            <a:off x="3159207" y="2482501"/>
            <a:ext cx="299003" cy="582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箭头: 上下 154">
            <a:extLst>
              <a:ext uri="{FF2B5EF4-FFF2-40B4-BE49-F238E27FC236}">
                <a16:creationId xmlns:a16="http://schemas.microsoft.com/office/drawing/2014/main" id="{7EE0F104-90F1-4369-B3FF-9B9DD3FE9CA7}"/>
              </a:ext>
            </a:extLst>
          </p:cNvPr>
          <p:cNvSpPr/>
          <p:nvPr/>
        </p:nvSpPr>
        <p:spPr>
          <a:xfrm>
            <a:off x="6195457" y="3865155"/>
            <a:ext cx="166479" cy="45758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箭头: 上下 155">
            <a:extLst>
              <a:ext uri="{FF2B5EF4-FFF2-40B4-BE49-F238E27FC236}">
                <a16:creationId xmlns:a16="http://schemas.microsoft.com/office/drawing/2014/main" id="{C1CD507C-E237-4F30-8688-61757B22F9C2}"/>
              </a:ext>
            </a:extLst>
          </p:cNvPr>
          <p:cNvSpPr/>
          <p:nvPr/>
        </p:nvSpPr>
        <p:spPr>
          <a:xfrm>
            <a:off x="4329159" y="5103627"/>
            <a:ext cx="181583" cy="5680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4AEE83FC-1D79-415F-8B1D-24E54175737F}"/>
              </a:ext>
            </a:extLst>
          </p:cNvPr>
          <p:cNvSpPr/>
          <p:nvPr/>
        </p:nvSpPr>
        <p:spPr>
          <a:xfrm>
            <a:off x="1952503" y="5728294"/>
            <a:ext cx="3106123" cy="5961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50ADB1C-015E-4A01-8CC8-BEDB60E7ADC1}"/>
              </a:ext>
            </a:extLst>
          </p:cNvPr>
          <p:cNvSpPr txBox="1"/>
          <p:nvPr/>
        </p:nvSpPr>
        <p:spPr>
          <a:xfrm>
            <a:off x="2795838" y="5689152"/>
            <a:ext cx="199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STM32</a:t>
            </a:r>
            <a:r>
              <a:rPr lang="zh-CN" altLang="en-US" sz="1400" dirty="0"/>
              <a:t>核心硬件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899D1CC6-FD6C-43C5-BAB1-456C1650D8BB}"/>
              </a:ext>
            </a:extLst>
          </p:cNvPr>
          <p:cNvSpPr/>
          <p:nvPr/>
        </p:nvSpPr>
        <p:spPr>
          <a:xfrm>
            <a:off x="1996383" y="6006440"/>
            <a:ext cx="944837" cy="29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LCD</a:t>
            </a:r>
            <a:endParaRPr lang="zh-CN" altLang="en-US" sz="1400" dirty="0"/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E78DCF95-4FF4-4A28-877A-2E6137B65277}"/>
              </a:ext>
            </a:extLst>
          </p:cNvPr>
          <p:cNvSpPr/>
          <p:nvPr/>
        </p:nvSpPr>
        <p:spPr>
          <a:xfrm>
            <a:off x="4008039" y="6006440"/>
            <a:ext cx="944837" cy="29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触摸屏</a:t>
            </a: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FA9F907-5220-49C5-94E3-74354E14FA9B}"/>
              </a:ext>
            </a:extLst>
          </p:cNvPr>
          <p:cNvSpPr/>
          <p:nvPr/>
        </p:nvSpPr>
        <p:spPr>
          <a:xfrm>
            <a:off x="6877699" y="5732237"/>
            <a:ext cx="3539639" cy="5961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A006F7EF-C406-4E23-9591-066A7F83682E}"/>
              </a:ext>
            </a:extLst>
          </p:cNvPr>
          <p:cNvSpPr/>
          <p:nvPr/>
        </p:nvSpPr>
        <p:spPr>
          <a:xfrm>
            <a:off x="6840779" y="6019406"/>
            <a:ext cx="944837" cy="29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语音模块</a:t>
            </a: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26CF61E2-7C81-473B-9A96-B31B187E75FD}"/>
              </a:ext>
            </a:extLst>
          </p:cNvPr>
          <p:cNvSpPr/>
          <p:nvPr/>
        </p:nvSpPr>
        <p:spPr>
          <a:xfrm>
            <a:off x="9587119" y="6013716"/>
            <a:ext cx="850249" cy="307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LED</a:t>
            </a:r>
            <a:r>
              <a:rPr lang="zh-CN" altLang="en-US" sz="1400" dirty="0"/>
              <a:t>灯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45D16A3A-582B-438A-9CB8-8675AD175E90}"/>
              </a:ext>
            </a:extLst>
          </p:cNvPr>
          <p:cNvSpPr/>
          <p:nvPr/>
        </p:nvSpPr>
        <p:spPr>
          <a:xfrm>
            <a:off x="7787705" y="6019406"/>
            <a:ext cx="944837" cy="298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音乐模块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4E54AC79-4EED-4349-BD1A-6F595BCE910C}"/>
              </a:ext>
            </a:extLst>
          </p:cNvPr>
          <p:cNvSpPr txBox="1"/>
          <p:nvPr/>
        </p:nvSpPr>
        <p:spPr>
          <a:xfrm>
            <a:off x="8327201" y="5705939"/>
            <a:ext cx="199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外设</a:t>
            </a:r>
          </a:p>
        </p:txBody>
      </p:sp>
      <p:sp>
        <p:nvSpPr>
          <p:cNvPr id="166" name="箭头: 下 165">
            <a:extLst>
              <a:ext uri="{FF2B5EF4-FFF2-40B4-BE49-F238E27FC236}">
                <a16:creationId xmlns:a16="http://schemas.microsoft.com/office/drawing/2014/main" id="{4856D0C8-10F6-4376-BAA3-818D143EF7E1}"/>
              </a:ext>
            </a:extLst>
          </p:cNvPr>
          <p:cNvSpPr/>
          <p:nvPr/>
        </p:nvSpPr>
        <p:spPr>
          <a:xfrm>
            <a:off x="9322846" y="3892791"/>
            <a:ext cx="339057" cy="1743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697EAFE-5738-45FC-831B-4EDB37DFED47}"/>
              </a:ext>
            </a:extLst>
          </p:cNvPr>
          <p:cNvSpPr/>
          <p:nvPr/>
        </p:nvSpPr>
        <p:spPr>
          <a:xfrm>
            <a:off x="5379225" y="3173540"/>
            <a:ext cx="1589605" cy="6247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单任务调度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5E875154-2D3B-4E4F-848C-E5FD0FECFD9C}"/>
              </a:ext>
            </a:extLst>
          </p:cNvPr>
          <p:cNvSpPr/>
          <p:nvPr/>
        </p:nvSpPr>
        <p:spPr>
          <a:xfrm>
            <a:off x="8623120" y="3183534"/>
            <a:ext cx="1589605" cy="6247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任务处理</a:t>
            </a:r>
          </a:p>
        </p:txBody>
      </p:sp>
      <p:sp>
        <p:nvSpPr>
          <p:cNvPr id="169" name="箭头: 右 168">
            <a:extLst>
              <a:ext uri="{FF2B5EF4-FFF2-40B4-BE49-F238E27FC236}">
                <a16:creationId xmlns:a16="http://schemas.microsoft.com/office/drawing/2014/main" id="{201D5C3B-614C-4C0B-9C1B-5F0B35D33145}"/>
              </a:ext>
            </a:extLst>
          </p:cNvPr>
          <p:cNvSpPr/>
          <p:nvPr/>
        </p:nvSpPr>
        <p:spPr>
          <a:xfrm>
            <a:off x="3998809" y="3370076"/>
            <a:ext cx="1385493" cy="313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: 圆角 214">
            <a:extLst>
              <a:ext uri="{FF2B5EF4-FFF2-40B4-BE49-F238E27FC236}">
                <a16:creationId xmlns:a16="http://schemas.microsoft.com/office/drawing/2014/main" id="{52DDD17B-2674-490B-BCFC-B12290B7E50C}"/>
              </a:ext>
            </a:extLst>
          </p:cNvPr>
          <p:cNvSpPr/>
          <p:nvPr/>
        </p:nvSpPr>
        <p:spPr>
          <a:xfrm>
            <a:off x="8732542" y="6011640"/>
            <a:ext cx="841493" cy="289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温湿度</a:t>
            </a:r>
          </a:p>
        </p:txBody>
      </p:sp>
      <p:pic>
        <p:nvPicPr>
          <p:cNvPr id="216" name="Picture 3" descr="C:\Users\Win10\Desktop\传一卓跃矢量logo.png">
            <a:extLst>
              <a:ext uri="{FF2B5EF4-FFF2-40B4-BE49-F238E27FC236}">
                <a16:creationId xmlns:a16="http://schemas.microsoft.com/office/drawing/2014/main" id="{A4DD5DD6-5D30-4AB8-9634-ABC5A0A4A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80266" y="0"/>
            <a:ext cx="1611734" cy="593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07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51" grpId="0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/>
      <p:bldP spid="166" grpId="0" animBg="1"/>
      <p:bldP spid="167" grpId="0" animBg="1"/>
      <p:bldP spid="168" grpId="0" animBg="1"/>
      <p:bldP spid="169" grpId="0" animBg="1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82804" y="320511"/>
            <a:ext cx="19543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00" kern="1200" dirty="0">
                <a:solidFill>
                  <a:schemeClr val="tx1"/>
                </a:solidFill>
                <a:latin typeface="Arial"/>
                <a:ea typeface="微软雅黑"/>
                <a:cs typeface="方正苏新诗柳楷简体-yolan" panose="02000000000000000000" pitchFamily="2" charset="-122"/>
                <a:sym typeface="Arial"/>
              </a:rPr>
              <a:t>项目功能展示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543759" y="266849"/>
            <a:ext cx="636853" cy="393183"/>
            <a:chOff x="3610120" y="261689"/>
            <a:chExt cx="636853" cy="39318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9115">
              <a:off x="3830226" y="261689"/>
              <a:ext cx="416747" cy="246260"/>
            </a:xfrm>
            <a:prstGeom prst="rect">
              <a:avLst/>
            </a:prstGeom>
          </p:spPr>
        </p:pic>
        <p:sp>
          <p:nvSpPr>
            <p:cNvPr id="13" name="Freeform 249"/>
            <p:cNvSpPr>
              <a:spLocks noEditPoints="1"/>
            </p:cNvSpPr>
            <p:nvPr/>
          </p:nvSpPr>
          <p:spPr bwMode="auto">
            <a:xfrm rot="2431720" flipH="1">
              <a:off x="3610120" y="366070"/>
              <a:ext cx="211706" cy="288802"/>
            </a:xfrm>
            <a:custGeom>
              <a:avLst/>
              <a:gdLst>
                <a:gd name="T0" fmla="*/ 82 w 239"/>
                <a:gd name="T1" fmla="*/ 301 h 301"/>
                <a:gd name="T2" fmla="*/ 64 w 239"/>
                <a:gd name="T3" fmla="*/ 298 h 301"/>
                <a:gd name="T4" fmla="*/ 8 w 239"/>
                <a:gd name="T5" fmla="*/ 212 h 301"/>
                <a:gd name="T6" fmla="*/ 100 w 239"/>
                <a:gd name="T7" fmla="*/ 162 h 301"/>
                <a:gd name="T8" fmla="*/ 153 w 239"/>
                <a:gd name="T9" fmla="*/ 182 h 301"/>
                <a:gd name="T10" fmla="*/ 44 w 239"/>
                <a:gd name="T11" fmla="*/ 17 h 301"/>
                <a:gd name="T12" fmla="*/ 53 w 239"/>
                <a:gd name="T13" fmla="*/ 47 h 301"/>
                <a:gd name="T14" fmla="*/ 51 w 239"/>
                <a:gd name="T15" fmla="*/ 52 h 301"/>
                <a:gd name="T16" fmla="*/ 46 w 239"/>
                <a:gd name="T17" fmla="*/ 50 h 301"/>
                <a:gd name="T18" fmla="*/ 34 w 239"/>
                <a:gd name="T19" fmla="*/ 11 h 301"/>
                <a:gd name="T20" fmla="*/ 33 w 239"/>
                <a:gd name="T21" fmla="*/ 8 h 301"/>
                <a:gd name="T22" fmla="*/ 34 w 239"/>
                <a:gd name="T23" fmla="*/ 3 h 301"/>
                <a:gd name="T24" fmla="*/ 36 w 239"/>
                <a:gd name="T25" fmla="*/ 3 h 301"/>
                <a:gd name="T26" fmla="*/ 44 w 239"/>
                <a:gd name="T27" fmla="*/ 0 h 301"/>
                <a:gd name="T28" fmla="*/ 81 w 239"/>
                <a:gd name="T29" fmla="*/ 6 h 301"/>
                <a:gd name="T30" fmla="*/ 80 w 239"/>
                <a:gd name="T31" fmla="*/ 14 h 301"/>
                <a:gd name="T32" fmla="*/ 47 w 239"/>
                <a:gd name="T33" fmla="*/ 9 h 301"/>
                <a:gd name="T34" fmla="*/ 161 w 239"/>
                <a:gd name="T35" fmla="*/ 187 h 301"/>
                <a:gd name="T36" fmla="*/ 239 w 239"/>
                <a:gd name="T37" fmla="*/ 288 h 301"/>
                <a:gd name="T38" fmla="*/ 236 w 239"/>
                <a:gd name="T39" fmla="*/ 293 h 301"/>
                <a:gd name="T40" fmla="*/ 231 w 239"/>
                <a:gd name="T41" fmla="*/ 291 h 301"/>
                <a:gd name="T42" fmla="*/ 161 w 239"/>
                <a:gd name="T43" fmla="*/ 197 h 301"/>
                <a:gd name="T44" fmla="*/ 149 w 239"/>
                <a:gd name="T45" fmla="*/ 252 h 301"/>
                <a:gd name="T46" fmla="*/ 82 w 239"/>
                <a:gd name="T47" fmla="*/ 301 h 301"/>
                <a:gd name="T48" fmla="*/ 79 w 239"/>
                <a:gd name="T49" fmla="*/ 168 h 301"/>
                <a:gd name="T50" fmla="*/ 16 w 239"/>
                <a:gd name="T51" fmla="*/ 214 h 301"/>
                <a:gd name="T52" fmla="*/ 66 w 239"/>
                <a:gd name="T53" fmla="*/ 291 h 301"/>
                <a:gd name="T54" fmla="*/ 141 w 239"/>
                <a:gd name="T55" fmla="*/ 249 h 301"/>
                <a:gd name="T56" fmla="*/ 153 w 239"/>
                <a:gd name="T57" fmla="*/ 191 h 301"/>
                <a:gd name="T58" fmla="*/ 99 w 239"/>
                <a:gd name="T59" fmla="*/ 170 h 301"/>
                <a:gd name="T60" fmla="*/ 79 w 239"/>
                <a:gd name="T61" fmla="*/ 16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9" h="301">
                  <a:moveTo>
                    <a:pt x="82" y="301"/>
                  </a:moveTo>
                  <a:cubicBezTo>
                    <a:pt x="76" y="301"/>
                    <a:pt x="70" y="300"/>
                    <a:pt x="64" y="298"/>
                  </a:cubicBezTo>
                  <a:cubicBezTo>
                    <a:pt x="17" y="285"/>
                    <a:pt x="0" y="245"/>
                    <a:pt x="8" y="212"/>
                  </a:cubicBezTo>
                  <a:cubicBezTo>
                    <a:pt x="15" y="180"/>
                    <a:pt x="47" y="152"/>
                    <a:pt x="100" y="162"/>
                  </a:cubicBezTo>
                  <a:cubicBezTo>
                    <a:pt x="120" y="165"/>
                    <a:pt x="137" y="173"/>
                    <a:pt x="153" y="182"/>
                  </a:cubicBezTo>
                  <a:cubicBezTo>
                    <a:pt x="148" y="130"/>
                    <a:pt x="116" y="69"/>
                    <a:pt x="44" y="1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9"/>
                    <a:pt x="53" y="51"/>
                    <a:pt x="51" y="52"/>
                  </a:cubicBezTo>
                  <a:cubicBezTo>
                    <a:pt x="49" y="53"/>
                    <a:pt x="46" y="52"/>
                    <a:pt x="46" y="50"/>
                  </a:cubicBezTo>
                  <a:cubicBezTo>
                    <a:pt x="41" y="41"/>
                    <a:pt x="33" y="22"/>
                    <a:pt x="34" y="1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6"/>
                    <a:pt x="33" y="4"/>
                    <a:pt x="34" y="3"/>
                  </a:cubicBezTo>
                  <a:cubicBezTo>
                    <a:pt x="35" y="3"/>
                    <a:pt x="35" y="3"/>
                    <a:pt x="36" y="3"/>
                  </a:cubicBezTo>
                  <a:cubicBezTo>
                    <a:pt x="37" y="1"/>
                    <a:pt x="40" y="0"/>
                    <a:pt x="44" y="0"/>
                  </a:cubicBezTo>
                  <a:cubicBezTo>
                    <a:pt x="59" y="3"/>
                    <a:pt x="81" y="6"/>
                    <a:pt x="81" y="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62" y="11"/>
                    <a:pt x="47" y="9"/>
                  </a:cubicBezTo>
                  <a:cubicBezTo>
                    <a:pt x="125" y="66"/>
                    <a:pt x="158" y="131"/>
                    <a:pt x="161" y="187"/>
                  </a:cubicBezTo>
                  <a:cubicBezTo>
                    <a:pt x="217" y="225"/>
                    <a:pt x="238" y="287"/>
                    <a:pt x="239" y="288"/>
                  </a:cubicBezTo>
                  <a:cubicBezTo>
                    <a:pt x="239" y="290"/>
                    <a:pt x="238" y="293"/>
                    <a:pt x="236" y="293"/>
                  </a:cubicBezTo>
                  <a:cubicBezTo>
                    <a:pt x="234" y="294"/>
                    <a:pt x="232" y="293"/>
                    <a:pt x="231" y="291"/>
                  </a:cubicBezTo>
                  <a:cubicBezTo>
                    <a:pt x="231" y="290"/>
                    <a:pt x="211" y="233"/>
                    <a:pt x="161" y="197"/>
                  </a:cubicBezTo>
                  <a:cubicBezTo>
                    <a:pt x="161" y="217"/>
                    <a:pt x="156" y="236"/>
                    <a:pt x="149" y="252"/>
                  </a:cubicBezTo>
                  <a:cubicBezTo>
                    <a:pt x="134" y="283"/>
                    <a:pt x="109" y="301"/>
                    <a:pt x="82" y="301"/>
                  </a:cubicBezTo>
                  <a:close/>
                  <a:moveTo>
                    <a:pt x="79" y="168"/>
                  </a:moveTo>
                  <a:cubicBezTo>
                    <a:pt x="43" y="168"/>
                    <a:pt x="21" y="189"/>
                    <a:pt x="16" y="214"/>
                  </a:cubicBezTo>
                  <a:cubicBezTo>
                    <a:pt x="9" y="243"/>
                    <a:pt x="24" y="279"/>
                    <a:pt x="66" y="291"/>
                  </a:cubicBezTo>
                  <a:cubicBezTo>
                    <a:pt x="96" y="299"/>
                    <a:pt x="125" y="283"/>
                    <a:pt x="141" y="249"/>
                  </a:cubicBezTo>
                  <a:cubicBezTo>
                    <a:pt x="149" y="232"/>
                    <a:pt x="154" y="212"/>
                    <a:pt x="153" y="191"/>
                  </a:cubicBezTo>
                  <a:cubicBezTo>
                    <a:pt x="138" y="181"/>
                    <a:pt x="120" y="174"/>
                    <a:pt x="99" y="170"/>
                  </a:cubicBezTo>
                  <a:cubicBezTo>
                    <a:pt x="92" y="168"/>
                    <a:pt x="85" y="168"/>
                    <a:pt x="79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/>
                <a:ea typeface="微软雅黑"/>
                <a:sym typeface="Arial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0EF2752-C5D4-45FD-9D1D-1BFF13B73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70" y="986277"/>
            <a:ext cx="3468668" cy="5628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077FC9-274B-4331-8864-1D685751F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55" y="883259"/>
            <a:ext cx="3827861" cy="5834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B2B70-F640-466D-A0C7-08FD654F8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697" y="694174"/>
            <a:ext cx="3672192" cy="2077411"/>
          </a:xfrm>
          <a:prstGeom prst="rect">
            <a:avLst/>
          </a:prstGeom>
        </p:spPr>
      </p:pic>
      <p:pic>
        <p:nvPicPr>
          <p:cNvPr id="15" name="Picture 3" descr="C:\Users\Win10\Desktop\传一卓跃矢量logo.png">
            <a:extLst>
              <a:ext uri="{FF2B5EF4-FFF2-40B4-BE49-F238E27FC236}">
                <a16:creationId xmlns:a16="http://schemas.microsoft.com/office/drawing/2014/main" id="{32AF5A16-59E8-4709-9856-01D7AAA3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2609" y="99373"/>
            <a:ext cx="2739390" cy="625904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0381D2-64C9-46D4-B4C9-AA81A337F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5509" y="2771585"/>
            <a:ext cx="3788568" cy="38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3FE3C99-2218-4003-8976-8FFEF26117B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IQ0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PiENK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E+IQ0q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4hDS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4hDS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4hD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4hDSn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BPiENK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BPiENKKoo35ocRAADwYQAAFwAAAHVuaXZlcnNhbC91bml2ZXJzYWwucG5n7d35V5LZ/wBwSzMnZ6LNzCxtmrTFBdQaMxdabNKRcp3UUtHUbDM1MxRZUqexRSV1yl2aXNolbdLcwCUl1KAJldKUCoUQlRCRHT70nZrPjH7mD/ie83AOeLj3Oc+9r/vc1R/eXPI6sO+bRasXaWlpfePu5uqjpaUD09LSjtPT1aSodlvu0/yZF++zb7dWFXUNV/NFJ2rX/l1aWtU4fUXYAs33r2LdAuO1tBa3f3rPI8fcjtDSCrvg7rrLLzFkYgh+5UGkkixQ5qO0nM8f0Aa15X60fJr1I2TTj67Oesvn2yyZeAYp/+i6/kXaMv35e3QueXkqtFOQlYEUmWhtk2JIfu5BPZ926NFRwjYm45f99RxaaX0Vo6c0iU/rIT4uUEim6Z72/GbxMLsEMVwvkbKLYmTcr1eFnp+n+/ePtz+sXqUsO+S2LZuLO8yCukjephlLu6643DTU/hrSovX3j/s2XtERiid65qZYRXXAzZW2/8yGtOxM1u5zGyM/oEHVTcqw+3dgJvsyI2aVdyM95YRZ3RjvbFAiTh9Bmyz4Z/b5lEjtvh9PK5V8rCEMVjWnuudTwN/4WdRXWFrlmUWNZMzO/xC5E+K9xMBVd3ZGvtESWJN3Ytmc+81rLWf8/CyiB203S3PV+CHEe+lPc2/1EEK5l7OM0zO37JY2171+S41ml9HSVu6/1HfnkP3sFq2fp7/cwHtvxJw66ec2bdkcR82YbQ/RtYT5uRpkz75ek4w0sFnQCyAABIAAEAACQAAIAAEgAASAABAAAkAACAABIAAEgAAQAAJAAAgAASAABIAAEAACQAAIAAEgAASAABAAAkAACAABIAAEgAAQAAJAAAgAASAABIAAEAACQAAIAAEgAASAABAAAkAACAABIAAEgAAQAAJAAAgAASAABIAAEADi/xEiRdo28ojmMij5H9ECz6eo7WO7wxLT5sbR0z1tvy4/4FXAKpvZYQFbes6Hvs9sM14wJ6KgnvnRg0cPzk6FxP57+/5b8jXY5sg5dX12HkyZZz6/bOfdF7PKWKspOvVSaJvW7Cr5C5xhLtKR3Oce4Obfk6YoG+1xTlPP2CkLTbbX40Vn+rr9wVHNTWvH8hjeo/8s0NoeokTNrIDmBctt+ziNImEdSRk97RDTrBJtZXEZKswtSSJZVQwNyUdJ3qUXmaol5I2GbtaNTcgk3uhMVrupyT9jKcK1+UT5JEVVof52100XzgNGNOWcM7Ue7UJiB52AVLNF8B14aTsrdOpNPK3kJ0uj9MNgBHL7SRP1BcOQV720bTh5u6kqVkh15KMm4uBoUd9zMEZw5Qqe5iIfv8t5zBYLt3djlzQJOo3hJUo+Vi0fpGKQYFFiI/XR5Kk3TKhaShs0ATczgn+oei8OQAaaoKf/eB5J4PxWWoUsOLq3dlz+wlE4Tc3/8vRzUmQe077KRZe2eYdy40qT2AUdNDNe3PVSWr1L0+TM3fRlcRAHxuqfwOKfSNWMjdWIoQRGx8buk6XiZvGw/DH53isfUgi+mEGLwQiLDNWNbGlScbta694jgpdPlKqZj+a/VzPqD0pWIbxBjfLJRkRnFbIBWYwcQDbFgUdvrn+qBxap8yZPFWULatZOJQfN1PTyDhH2BLpcbw4H0+8/W4w9HFDDffdXhamvdypHh1g4KCY8vPXiGg/E2SqbiInuYATqGjPnu8XmJ+EvfFFNZk6Udt7yHtnIExViP+ROJKXWM/+kN0S5IeG+Vk5eB2tSnM7Q+5alOBHsnV2uStb5RfDwcniCv4hpUN9ZkvnW1oTglNHhveAi9/2IMVPS2f/BtvRcXjYai0Ou7bzJrcmrCOG8kwa0juy4fpx8KDtJPsCf6K53sP/cr7abaYuarTwF8b33MAXXqYq7WJIvCpPA8OA8nHmXSillfpWE4rYNtHjjY2mkkfBBs8D8IKapJas7qFLsFfabKtmkZsuGDNG+C4Sle7ekwvCYxNteNvArGWZ/VNlTg3+YUTqPiS1ueYC7L27xADMHEFsGTfifahKQvXZqR/IAL/nwuX5q4ZcObufFHHy/AloN7ez+fbo2NoMp7C3lDPA5NWcPimJbI2ihtosR0ZA7pFY8FntFuqBvIze84yF7yokahoWcamxcCmMLQlfDahdcr0+PxpFWbDhnZASmE0nkgbxI7qjj08GE5uXOI5HTv6c3OztAOeTPY+HWsRtEJ5Y5lpkjJb/2QMQGm+YxucxbxK1RXMt+pyBIfWVozUSyb4b+3as+IEOPKjGowFffvDFDz5ynfj21jT/tRBURSxxiOM8/3xDxsmW/yvzW4M2nLwOZ3KtxJSSskk7x4FRPx7aOrE51R2+mVvHjfarLiYZdhTF6DWcLTEqVYX7wg3aZfnR+mA/JRcnAVTLbI5BUkZkfHSs9hgLlyh4LlF6dLPiMM8za7swHfvVMZDWEokhMjg/5axo8bpw48ZgxgNqcFSNrUIID4VilKO0mZa2+edFr3PHjDeNh6SvuhDftOSw0c8hTxj8QXUpakCsgjPSqT8tvpeMENQhsaQLVwKZTXFaAcffryGnIW3TouxOZ522VlQT6rTscu8z1BjsqPe1Am+hCuK1t24GpZBiJyyvMG+1NpZiqPqY/wLb0ydOD+QsbimZk+JmF0ZNk5ecpF62bpSRsNZlK4trgz1Fe2WD5vqjhdNXJwlRKin6u7OfEBtdXumcZeYcywB130j2x1s6kCvv5ILg66wm1gThSgcnaaUslrO9IDLDa10nw1BR7cTNLUImwf/+D8/3dXZHq+c9f5p3q676uMmEVEfu7m9mR9ZYDa05sSeIE8nuHMfKJK6cbJrg6uSIiqNnek3//80L2NuibNVOeegz4m+dY1Zg/STYWTpc9SZJ9NISj4oS9vp7RGJUQz5wR8Go5vqQZhZAGR11olaiFuCReUl/7GDYXV8aLy5u0QGNEEpFmTtiOHhDY9vO8SSEEehWjziSE4w/Cl4Yrkc5MmUi2JpRB5yevZI06j8gL9MwX6uaaXTWZBBnpuhxWZhGHBRgZ9xY8s4fd/UgW0/p08Ne6zX8F0rXVjFWLma+0WcfZcAFEleyaJstPYODsmSjhPWYyg9ULX9zP3+YyWaK+ksMnqVUduVmrspusPWKMKcJCPHnrW7+nt01ZjE544unkEp7UD3bXVLQDx6h7765cxakWeqnF54N5wscEGpFJc4Usha20GHlpXJIu1z5JaYnkP7NOJm/Kf/g4orvdKOzz+ncnpW4YybsRYKtKPY1aBj24hO45vg9SgFkGj2NpJj6i1VkY/ugguR2r5MHBJtiG4dscX+iWwvuZ8+jkw8jkV5ykLByDJzL2JFnkB80oyPReXvAfETplSatWcxyb09Ahk1L6r5kVwgJokKY+R7ZutsXxQdV7UikBv/aoEYPCiMxtf4X9rUu5J/GPq72QVS27jdtVtyBXJoKqBLi6B9bXNdcHw1huHbkyb/j7Gs8NAVMkmrBYtYBz0VWukytrJjtk7e2qHX1Wner+OmCHaavrukvZ5bedMHxoee0QKbTtZ7H+X2MsYdWrjXo9+KOWTmPLxTKH3W5W6ytby124pkxEuGp7+J2a6P3OmTrh12yJaoreIiGYHihHWpUIBjh2cCSDdwh8uKRVorIQNVih3akoM9v13s4TZ6ttlcosA9iY+FPhG/TMNSs39HuSYhQM3gnD9hP62l+2z0hUVz+c2AkJI91DE+zlf1YniJCCTm2pDa2xOpsRE7DD5TfT6jKTut270eocbl5eBpxwDKJ0CMZlvPBROxLX3CJGRDIZ4ZRBFxrCMrKTF0zgVF2gKBIeME7Kkg+QVkQx8t7omcMxrM7NbUmtA6KHaOtEp+fLSgUfL397QaSS85lOM6/CizaWJr6vxYOgio/sRqZysoOlt5EhXxw7sRbZRG8wbB35fbJ9MF3+ZYdUdOJt9j6T147fZ+ACOfq5UtJBO3VO8VIQOy6U63FmTFyEsesVjG4XYt3NpWsSuSG5nG3OuKX2neJgI7iPHTzf0ll92So82FatsmIdxxnAujpfSgPyLS1hLrIPZc/FJLVy/97s1AYeh+4JRQu2i56ItnJbk1FYtwTbWDdIAbHMhN4ZTCPQC5DBzaCwL1sp4um31/xD6nNCz7y2XzOkmVI78172qK8Vb2M+Odvg91oUucXj2yMTbqETwtczZg6ik/QLz2rBlPpxKaPmqGv58U2F6vge8iLzyO/QRYL98Kh5Ff0bQC6StxXVEau9x+J4x1+miSWq87yI0AlHtjeH3HZKlXUIIjhH50508roc/1wl5EaJmt0f6LK5R/fVYPWPVMmqc/etz2l6hdPNjEh3ZxWqomaG9YG3yFwkz8AuTjwMKcC6H1AiFmTLxjJkNRUCZ68xaQYjWQWev/a7/F8voYdLdXLdIUmsTHtrYi+7RrORSB+KpzkXaZ4RooiknIjBlL42UrDtSfWSlxZQBH5Xc9ogp6R7+ngOYlq0+IxiefhgadWwzeH8cXFr+2/iD9ySzxX9ujgtxVOzZT3yVTbq6x3oN7IN6ppYb1NTBqtHbVa0SItl3NovHFwJ6iTsx5Iuf8VicNRPT8t2WA55yhSdPBsoTvayeOmesbixd40hzB0E2ZU/kJJpvFfVLWNalCzSjYUCZe5jJVjpRx7hnqp1DoIUaIbk0SqRswfbu9xa7ImV0TtoMrUwHTr9Yk8RXjGy8QiloCNn6ZOnOaOhv9Mc89BplHzZRCF4kbmLl2Nv2a2oi5+7XszbB3XDA47548sNDowev34K39WdVAIm8wgkor/lnUdN4ZpdEejYhBNXsw1ulERlV+4qX/QK5eBD+h5dXChGyQeZK2E6ucaNfoFIcuP0Rx4yGY50cFKwsbEjWUM2nxvna21w87RP47GaEXWDizX0GpNTzykddLyuZ/6IDz/DbxZjop1reN2n2Ba5MWjeYc2ZYH3+uKSyiyFaHM8F6YHE81Z82ZK/6G7RTJrDWwotpcQqXLfnO/EdrEEUE9xhxDkWZivV8YRwpc4BKHcqV9NLiPzQPNX5jx9DTNfVx4i/bD1MMZJ3u5i0CCbOg99Ltyog+YIZJRI0Ey0eSus3W2n+iPQN81OP1jSuRa5UbCMwc+CsPaSTy1qYu4fI7R9AVImSLZXz3r1zOXbky2CRGd3mh1XPhHfFY5vMmByV7AFaCk+eeGwhfdPSFrFs/xh+4fDMfjgcIx0l3HRXqqOZ049VSWGaLp30y/LWEUlrOfFc7IRjHdqU/4LgGSRr72iXo2NHqUMOf9bZntySgHJq4JOr/aVnPY4SpsQ7+jgJ1/CGTzXPR1UpWbWQxI7BqxUcKBwFujyNN1BREcRHUhEBa5Vf/E4MkXbDVWfCSfxnP124Yap4u3Ah43W457e8iUYMrgK6TvO8UC9Y1kNmn1u5XHfMQjtLUM++40STla71iPLBxW8B821CshpYFXZuJiYLc+Ot4k9a0HGY6bLn7SBo047CXlY/fUP6ZFxzPF+zV/zl4yqsW5+w6TLBczxxY0gU/8qXJSg3JVxtNmwzf+eUEwNFTa7C0wgO6eEKsxNrYNSlgWdiPwXLryTmUT71aY8yyn+nrJLhPxKDla1dfz8oco7dUN2cCCKdeF9z7OFM/HC8AoWJtnTohN/sbC0f3pQlsu84uXg9uhitmqmf74aG5sp8fpYxpXkfFONR0EaJbRYyP+A96HK8Iq2tu8fqv8c+f23OtHS8kIal05IaSapL8uZU9ynjYiGLONVlUbTPFH3WV/3m43SU8pDzeDHcHtwIXTf7yP8qeiekQElve5iY3jrngKvp4Uc2t89JttNk2C+KWTHnLA4BmatlDNKay/Zf68798QCP/wvWL2eqz60b3vRvwfpFHYbw7Uv+x71bWvJ07157M6Dgp1+7xFfxHHfazbkiyjCzHBOkmXMEmj62z91n+Zx/cNx4kHLiOxbZv7Uc806z4PDZQho0JhnyY2Fh1+zfJ4Bq9+2+ewmGVZgWEHuaf1PrQrU0L/e9B1yrdoem/gdQSwMEFAACAAgAT4hDSpXukX5LAAAAawAAABsAAAB1bml2ZXJzYWwvdW5pdmVyc2FsLnBuZy54bWyzsa/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+IQ0oqlg9n/gIAAJcLAAAmAAAAAAAAAAEAAAAAAAYLAAB1bml2ZXJzYWwvaHRtbF9wdWJsaXNoaW5nX3NldHRpbmdzLnhtbFBLAQIAABQAAgAIAE+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+/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宽屏</PresentationFormat>
  <Paragraphs>122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Adobe 黑体 Std R</vt:lpstr>
      <vt:lpstr>Arial Black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49</dc:title>
  <dc:creator/>
  <cp:lastModifiedBy/>
  <cp:revision>1</cp:revision>
  <dcterms:created xsi:type="dcterms:W3CDTF">2017-10-20T03:31:41Z</dcterms:created>
  <dcterms:modified xsi:type="dcterms:W3CDTF">2019-11-05T10:48:09Z</dcterms:modified>
</cp:coreProperties>
</file>